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60" r:id="rId4"/>
  </p:sldMasterIdLst>
  <p:notesMasterIdLst>
    <p:notesMasterId r:id="rId5"/>
  </p:notesMasterIdLst>
  <p:sldIdLst>
    <p:sldId id="256" r:id="rId6"/>
  </p:sldIdLst>
  <p:sldSz cy="6858000" cx="9144000"/>
  <p:notesSz cx="6797675" cy="9926625"/>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46444" cy="496671"/>
          </a:xfrm>
          <a:prstGeom prst="rect">
            <a:avLst/>
          </a:prstGeom>
          <a:noFill/>
          <a:ln>
            <a:noFill/>
          </a:ln>
        </p:spPr>
        <p:txBody>
          <a:bodyPr anchorCtr="0" anchor="t" bIns="46200" lIns="92425" spcFirstLastPara="1" rIns="92425" wrap="square" tIns="462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49663" y="0"/>
            <a:ext cx="2946443" cy="496671"/>
          </a:xfrm>
          <a:prstGeom prst="rect">
            <a:avLst/>
          </a:prstGeom>
          <a:noFill/>
          <a:ln>
            <a:noFill/>
          </a:ln>
        </p:spPr>
        <p:txBody>
          <a:bodyPr anchorCtr="0" anchor="t" bIns="46200" lIns="92425" spcFirstLastPara="1" rIns="92425" wrap="square" tIns="46200">
            <a:noAutofit/>
          </a:bodyPr>
          <a:lstStyle>
            <a:lvl1pPr lv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919163" y="744538"/>
            <a:ext cx="4960937" cy="37226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0551" y="4715835"/>
            <a:ext cx="5438140" cy="4466649"/>
          </a:xfrm>
          <a:prstGeom prst="rect">
            <a:avLst/>
          </a:prstGeom>
          <a:noFill/>
          <a:ln>
            <a:noFill/>
          </a:ln>
        </p:spPr>
        <p:txBody>
          <a:bodyPr anchorCtr="0" anchor="t" bIns="46200" lIns="92425" spcFirstLastPara="1" rIns="92425" wrap="square" tIns="46200">
            <a:noAutofit/>
          </a:bodyPr>
          <a:lstStyle>
            <a:lvl1pPr indent="-228600" lvl="0" marL="4572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9428272"/>
            <a:ext cx="2946444" cy="496671"/>
          </a:xfrm>
          <a:prstGeom prst="rect">
            <a:avLst/>
          </a:prstGeom>
          <a:noFill/>
          <a:ln>
            <a:noFill/>
          </a:ln>
        </p:spPr>
        <p:txBody>
          <a:bodyPr anchorCtr="0" anchor="b" bIns="46200" lIns="92425" spcFirstLastPara="1" rIns="92425" wrap="square" tIns="462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49663" y="9428272"/>
            <a:ext cx="2946443" cy="496671"/>
          </a:xfrm>
          <a:prstGeom prst="rect">
            <a:avLst/>
          </a:prstGeom>
          <a:noFill/>
          <a:ln>
            <a:noFill/>
          </a:ln>
        </p:spPr>
        <p:txBody>
          <a:bodyPr anchorCtr="0" anchor="b" bIns="46200" lIns="92425" spcFirstLastPara="1" rIns="92425" wrap="square" tIns="46200">
            <a:noAutofit/>
          </a:bodyPr>
          <a:lstStyle/>
          <a:p>
            <a:pPr indent="0" lvl="0" marL="0" marR="0" rtl="0" algn="r">
              <a:spcBef>
                <a:spcPts val="0"/>
              </a:spcBef>
              <a:spcAft>
                <a:spcPts val="0"/>
              </a:spcAft>
              <a:buNone/>
            </a:pPr>
            <a:fld id="{00000000-1234-1234-1234-123412341234}" type="slidenum">
              <a:rPr b="0" i="0" lang="es-MX"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8" name="Shape 88"/>
        <p:cNvGrpSpPr/>
        <p:nvPr/>
      </p:nvGrpSpPr>
      <p:grpSpPr>
        <a:xfrm>
          <a:off x="0" y="0"/>
          <a:ext cx="0" cy="0"/>
          <a:chOff x="0" y="0"/>
          <a:chExt cx="0" cy="0"/>
        </a:xfrm>
      </p:grpSpPr>
      <p:sp>
        <p:nvSpPr>
          <p:cNvPr id="89" name="Google Shape;89;p1:notes"/>
          <p:cNvSpPr/>
          <p:nvPr>
            <p:ph idx="2" type="sldImg"/>
          </p:nvPr>
        </p:nvSpPr>
        <p:spPr>
          <a:xfrm>
            <a:off x="919163" y="744538"/>
            <a:ext cx="4960937" cy="3722687"/>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90" name="Google Shape;90;p1:notes"/>
          <p:cNvSpPr txBox="1"/>
          <p:nvPr>
            <p:ph idx="1" type="body"/>
          </p:nvPr>
        </p:nvSpPr>
        <p:spPr>
          <a:xfrm>
            <a:off x="680551" y="4715835"/>
            <a:ext cx="5438140" cy="4466649"/>
          </a:xfrm>
          <a:prstGeom prst="rect">
            <a:avLst/>
          </a:prstGeom>
          <a:noFill/>
          <a:ln>
            <a:noFill/>
          </a:ln>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91" name="Google Shape;91;p1:notes"/>
          <p:cNvSpPr txBox="1"/>
          <p:nvPr>
            <p:ph idx="12" type="sldNum"/>
          </p:nvPr>
        </p:nvSpPr>
        <p:spPr>
          <a:xfrm>
            <a:off x="3849663" y="9428272"/>
            <a:ext cx="2946443" cy="496671"/>
          </a:xfrm>
          <a:prstGeom prst="rect">
            <a:avLst/>
          </a:prstGeom>
          <a:noFill/>
          <a:ln>
            <a:noFill/>
          </a:ln>
        </p:spPr>
        <p:txBody>
          <a:bodyPr anchorCtr="0" anchor="b" bIns="46200" lIns="92425" spcFirstLastPara="1" rIns="92425" wrap="square" tIns="46200">
            <a:noAutofit/>
          </a:bodyPr>
          <a:lstStyle/>
          <a:p>
            <a:pPr indent="0" lvl="0" marL="0" marR="0" rtl="0" algn="r">
              <a:spcBef>
                <a:spcPts val="0"/>
              </a:spcBef>
              <a:spcAft>
                <a:spcPts val="0"/>
              </a:spcAft>
              <a:buNone/>
            </a:pPr>
            <a:fld id="{00000000-1234-1234-1234-123412341234}" type="slidenum">
              <a:rPr b="0" i="0" lang="es-MX"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ido">
  <p:cSld name="Contenido">
    <p:spTree>
      <p:nvGrpSpPr>
        <p:cNvPr id="15" name="Shape 15"/>
        <p:cNvGrpSpPr/>
        <p:nvPr/>
      </p:nvGrpSpPr>
      <p:grpSpPr>
        <a:xfrm>
          <a:off x="0" y="0"/>
          <a:ext cx="0" cy="0"/>
          <a:chOff x="0" y="0"/>
          <a:chExt cx="0" cy="0"/>
        </a:xfrm>
      </p:grpSpPr>
      <p:sp>
        <p:nvSpPr>
          <p:cNvPr id="16" name="Google Shape;16;p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 name="Google Shape;17;p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b="0" i="0" sz="1400" u="none" cap="none" strike="noStrike">
                <a:solidFill>
                  <a:schemeClr val="dk1"/>
                </a:solidFill>
                <a:latin typeface="Arial"/>
                <a:ea typeface="Arial"/>
                <a:cs typeface="Arial"/>
                <a:sym typeface="Arial"/>
              </a:defRPr>
            </a:lvl1pPr>
            <a:lvl2pPr indent="0" lvl="1" marL="0" algn="r">
              <a:spcBef>
                <a:spcPts val="0"/>
              </a:spcBef>
              <a:spcAft>
                <a:spcPts val="0"/>
              </a:spcAft>
              <a:buNone/>
              <a:defRPr b="0" i="0" sz="1400" u="none" cap="none" strike="noStrike">
                <a:solidFill>
                  <a:schemeClr val="dk1"/>
                </a:solidFill>
                <a:latin typeface="Arial"/>
                <a:ea typeface="Arial"/>
                <a:cs typeface="Arial"/>
                <a:sym typeface="Arial"/>
              </a:defRPr>
            </a:lvl2pPr>
            <a:lvl3pPr indent="0" lvl="2" marL="0" algn="r">
              <a:spcBef>
                <a:spcPts val="0"/>
              </a:spcBef>
              <a:spcAft>
                <a:spcPts val="0"/>
              </a:spcAft>
              <a:buNone/>
              <a:defRPr b="0" i="0" sz="1400" u="none" cap="none" strike="noStrike">
                <a:solidFill>
                  <a:schemeClr val="dk1"/>
                </a:solidFill>
                <a:latin typeface="Arial"/>
                <a:ea typeface="Arial"/>
                <a:cs typeface="Arial"/>
                <a:sym typeface="Arial"/>
              </a:defRPr>
            </a:lvl3pPr>
            <a:lvl4pPr indent="0" lvl="3" marL="0" algn="r">
              <a:spcBef>
                <a:spcPts val="0"/>
              </a:spcBef>
              <a:spcAft>
                <a:spcPts val="0"/>
              </a:spcAft>
              <a:buNone/>
              <a:defRPr b="0" i="0" sz="1400" u="none" cap="none" strike="noStrike">
                <a:solidFill>
                  <a:schemeClr val="dk1"/>
                </a:solidFill>
                <a:latin typeface="Arial"/>
                <a:ea typeface="Arial"/>
                <a:cs typeface="Arial"/>
                <a:sym typeface="Arial"/>
              </a:defRPr>
            </a:lvl4pPr>
            <a:lvl5pPr indent="0" lvl="4" marL="0" algn="r">
              <a:spcBef>
                <a:spcPts val="0"/>
              </a:spcBef>
              <a:spcAft>
                <a:spcPts val="0"/>
              </a:spcAft>
              <a:buNone/>
              <a:defRPr b="0" i="0" sz="1400" u="none" cap="none" strike="noStrike">
                <a:solidFill>
                  <a:schemeClr val="dk1"/>
                </a:solidFill>
                <a:latin typeface="Arial"/>
                <a:ea typeface="Arial"/>
                <a:cs typeface="Arial"/>
                <a:sym typeface="Arial"/>
              </a:defRPr>
            </a:lvl5pPr>
            <a:lvl6pPr indent="0" lvl="5" marL="0" algn="r">
              <a:spcBef>
                <a:spcPts val="0"/>
              </a:spcBef>
              <a:spcAft>
                <a:spcPts val="0"/>
              </a:spcAft>
              <a:buNone/>
              <a:defRPr b="0" i="0" sz="1400" u="none" cap="none" strike="noStrike">
                <a:solidFill>
                  <a:schemeClr val="dk1"/>
                </a:solidFill>
                <a:latin typeface="Arial"/>
                <a:ea typeface="Arial"/>
                <a:cs typeface="Arial"/>
                <a:sym typeface="Arial"/>
              </a:defRPr>
            </a:lvl6pPr>
            <a:lvl7pPr indent="0" lvl="6" marL="0" algn="r">
              <a:spcBef>
                <a:spcPts val="0"/>
              </a:spcBef>
              <a:spcAft>
                <a:spcPts val="0"/>
              </a:spcAft>
              <a:buNone/>
              <a:defRPr b="0" i="0" sz="1400" u="none" cap="none" strike="noStrike">
                <a:solidFill>
                  <a:schemeClr val="dk1"/>
                </a:solidFill>
                <a:latin typeface="Arial"/>
                <a:ea typeface="Arial"/>
                <a:cs typeface="Arial"/>
                <a:sym typeface="Arial"/>
              </a:defRPr>
            </a:lvl7pPr>
            <a:lvl8pPr indent="0" lvl="7" marL="0" algn="r">
              <a:spcBef>
                <a:spcPts val="0"/>
              </a:spcBef>
              <a:spcAft>
                <a:spcPts val="0"/>
              </a:spcAft>
              <a:buNone/>
              <a:defRPr b="0" i="0" sz="1400" u="none" cap="none" strike="noStrike">
                <a:solidFill>
                  <a:schemeClr val="dk1"/>
                </a:solidFill>
                <a:latin typeface="Arial"/>
                <a:ea typeface="Arial"/>
                <a:cs typeface="Arial"/>
                <a:sym typeface="Arial"/>
              </a:defRPr>
            </a:lvl8pPr>
            <a:lvl9pPr indent="0" lvl="8" marL="0" algn="r">
              <a:spcBef>
                <a:spcPts val="0"/>
              </a:spcBef>
              <a:spcAft>
                <a:spcPts val="0"/>
              </a:spcAft>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Imagen con título" type="picTx">
  <p:cSld name="PICTURE_WITH_CAPTION_TEXT">
    <p:spTree>
      <p:nvGrpSpPr>
        <p:cNvPr id="69" name="Shape 69"/>
        <p:cNvGrpSpPr/>
        <p:nvPr/>
      </p:nvGrpSpPr>
      <p:grpSpPr>
        <a:xfrm>
          <a:off x="0" y="0"/>
          <a:ext cx="0" cy="0"/>
          <a:chOff x="0" y="0"/>
          <a:chExt cx="0" cy="0"/>
        </a:xfrm>
      </p:grpSpPr>
      <p:sp>
        <p:nvSpPr>
          <p:cNvPr id="70" name="Google Shape;70;p11"/>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1" name="Google Shape;71;p11"/>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Arial"/>
                <a:ea typeface="Arial"/>
                <a:cs typeface="Arial"/>
                <a:sym typeface="Arial"/>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9pPr>
          </a:lstStyle>
          <a:p/>
        </p:txBody>
      </p:sp>
      <p:sp>
        <p:nvSpPr>
          <p:cNvPr id="72" name="Google Shape;72;p11"/>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73" name="Google Shape;73;p1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1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1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ítulo y texto vertical" type="vertTx">
  <p:cSld name="VERTICAL_TEXT">
    <p:spTree>
      <p:nvGrpSpPr>
        <p:cNvPr id="76" name="Shape 76"/>
        <p:cNvGrpSpPr/>
        <p:nvPr/>
      </p:nvGrpSpPr>
      <p:grpSpPr>
        <a:xfrm>
          <a:off x="0" y="0"/>
          <a:ext cx="0" cy="0"/>
          <a:chOff x="0" y="0"/>
          <a:chExt cx="0" cy="0"/>
        </a:xfrm>
      </p:grpSpPr>
      <p:sp>
        <p:nvSpPr>
          <p:cNvPr id="77" name="Google Shape;77;p1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8" name="Google Shape;78;p12"/>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9" name="Google Shape;79;p1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1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1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ítulo vertical y texto" type="vertTitleAndTx">
  <p:cSld name="VERTICAL_TITLE_AND_VERTICAL_TEXT">
    <p:spTree>
      <p:nvGrpSpPr>
        <p:cNvPr id="82" name="Shape 82"/>
        <p:cNvGrpSpPr/>
        <p:nvPr/>
      </p:nvGrpSpPr>
      <p:grpSpPr>
        <a:xfrm>
          <a:off x="0" y="0"/>
          <a:ext cx="0" cy="0"/>
          <a:chOff x="0" y="0"/>
          <a:chExt cx="0" cy="0"/>
        </a:xfrm>
      </p:grpSpPr>
      <p:sp>
        <p:nvSpPr>
          <p:cNvPr id="83" name="Google Shape;83;p13"/>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4" name="Google Shape;84;p13"/>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5" name="Google Shape;85;p13"/>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13"/>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13"/>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Diapositiva de título" type="title">
  <p:cSld name="TITLE">
    <p:spTree>
      <p:nvGrpSpPr>
        <p:cNvPr id="19" name="Shape 19"/>
        <p:cNvGrpSpPr/>
        <p:nvPr/>
      </p:nvGrpSpPr>
      <p:grpSpPr>
        <a:xfrm>
          <a:off x="0" y="0"/>
          <a:ext cx="0" cy="0"/>
          <a:chOff x="0" y="0"/>
          <a:chExt cx="0" cy="0"/>
        </a:xfrm>
      </p:grpSpPr>
      <p:sp>
        <p:nvSpPr>
          <p:cNvPr id="20" name="Google Shape;20;p3"/>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1" name="Google Shape;21;p3"/>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chemeClr val="dk1"/>
              </a:buClr>
              <a:buSzPts val="3200"/>
              <a:buFont typeface="Arial"/>
              <a:buNone/>
              <a:defRPr/>
            </a:lvl1pPr>
            <a:lvl2pPr lvl="1" algn="ctr">
              <a:spcBef>
                <a:spcPts val="560"/>
              </a:spcBef>
              <a:spcAft>
                <a:spcPts val="0"/>
              </a:spcAft>
              <a:buClr>
                <a:schemeClr val="dk1"/>
              </a:buClr>
              <a:buSzPts val="2800"/>
              <a:buFont typeface="Arial"/>
              <a:buNone/>
              <a:defRPr/>
            </a:lvl2pPr>
            <a:lvl3pPr lvl="2" algn="ctr">
              <a:spcBef>
                <a:spcPts val="480"/>
              </a:spcBef>
              <a:spcAft>
                <a:spcPts val="0"/>
              </a:spcAft>
              <a:buClr>
                <a:schemeClr val="dk1"/>
              </a:buClr>
              <a:buSzPts val="2400"/>
              <a:buFont typeface="Arial"/>
              <a:buNone/>
              <a:defRPr/>
            </a:lvl3pPr>
            <a:lvl4pPr lvl="3" algn="ctr">
              <a:spcBef>
                <a:spcPts val="400"/>
              </a:spcBef>
              <a:spcAft>
                <a:spcPts val="0"/>
              </a:spcAft>
              <a:buClr>
                <a:schemeClr val="dk1"/>
              </a:buClr>
              <a:buSzPts val="2000"/>
              <a:buFont typeface="Arial"/>
              <a:buNone/>
              <a:defRPr/>
            </a:lvl4pPr>
            <a:lvl5pPr lvl="4" algn="ctr">
              <a:spcBef>
                <a:spcPts val="400"/>
              </a:spcBef>
              <a:spcAft>
                <a:spcPts val="0"/>
              </a:spcAft>
              <a:buClr>
                <a:schemeClr val="dk1"/>
              </a:buClr>
              <a:buSzPts val="2000"/>
              <a:buFont typeface="Arial"/>
              <a:buNone/>
              <a:defRPr/>
            </a:lvl5pPr>
            <a:lvl6pPr lvl="5" algn="ctr">
              <a:spcBef>
                <a:spcPts val="400"/>
              </a:spcBef>
              <a:spcAft>
                <a:spcPts val="0"/>
              </a:spcAft>
              <a:buClr>
                <a:schemeClr val="dk1"/>
              </a:buClr>
              <a:buSzPts val="2000"/>
              <a:buFont typeface="Arial"/>
              <a:buNone/>
              <a:defRPr/>
            </a:lvl6pPr>
            <a:lvl7pPr lvl="6" algn="ctr">
              <a:spcBef>
                <a:spcPts val="400"/>
              </a:spcBef>
              <a:spcAft>
                <a:spcPts val="0"/>
              </a:spcAft>
              <a:buClr>
                <a:schemeClr val="dk1"/>
              </a:buClr>
              <a:buSzPts val="2000"/>
              <a:buFont typeface="Arial"/>
              <a:buNone/>
              <a:defRPr/>
            </a:lvl7pPr>
            <a:lvl8pPr lvl="7" algn="ctr">
              <a:spcBef>
                <a:spcPts val="400"/>
              </a:spcBef>
              <a:spcAft>
                <a:spcPts val="0"/>
              </a:spcAft>
              <a:buClr>
                <a:schemeClr val="dk1"/>
              </a:buClr>
              <a:buSzPts val="2000"/>
              <a:buFont typeface="Arial"/>
              <a:buNone/>
              <a:defRPr/>
            </a:lvl8pPr>
            <a:lvl9pPr lvl="8" algn="ctr">
              <a:spcBef>
                <a:spcPts val="400"/>
              </a:spcBef>
              <a:spcAft>
                <a:spcPts val="0"/>
              </a:spcAft>
              <a:buClr>
                <a:schemeClr val="dk1"/>
              </a:buClr>
              <a:buSzPts val="2000"/>
              <a:buFont typeface="Arial"/>
              <a:buNone/>
              <a:defRPr/>
            </a:lvl9pPr>
          </a:lstStyle>
          <a:p/>
        </p:txBody>
      </p:sp>
      <p:sp>
        <p:nvSpPr>
          <p:cNvPr id="22" name="Google Shape;22;p3"/>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3"/>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3"/>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ítulo y objetos" type="obj">
  <p:cSld name="OBJECT">
    <p:spTree>
      <p:nvGrpSpPr>
        <p:cNvPr id="25" name="Shape 25"/>
        <p:cNvGrpSpPr/>
        <p:nvPr/>
      </p:nvGrpSpPr>
      <p:grpSpPr>
        <a:xfrm>
          <a:off x="0" y="0"/>
          <a:ext cx="0" cy="0"/>
          <a:chOff x="0" y="0"/>
          <a:chExt cx="0" cy="0"/>
        </a:xfrm>
      </p:grpSpPr>
      <p:sp>
        <p:nvSpPr>
          <p:cNvPr id="26" name="Google Shape;26;p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7" name="Google Shape;27;p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8" name="Google Shape;28;p4"/>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4"/>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4"/>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Encabezado de sección" type="secHead">
  <p:cSld name="SECTION_HEADER">
    <p:spTree>
      <p:nvGrpSpPr>
        <p:cNvPr id="31" name="Shape 31"/>
        <p:cNvGrpSpPr/>
        <p:nvPr/>
      </p:nvGrpSpPr>
      <p:grpSpPr>
        <a:xfrm>
          <a:off x="0" y="0"/>
          <a:ext cx="0" cy="0"/>
          <a:chOff x="0" y="0"/>
          <a:chExt cx="0" cy="0"/>
        </a:xfrm>
      </p:grpSpPr>
      <p:sp>
        <p:nvSpPr>
          <p:cNvPr id="32" name="Google Shape;32;p5"/>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3" name="Google Shape;33;p5"/>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chemeClr val="dk1"/>
              </a:buClr>
              <a:buSzPts val="2000"/>
              <a:buFont typeface="Arial"/>
              <a:buNone/>
              <a:defRPr sz="2000"/>
            </a:lvl1pPr>
            <a:lvl2pPr indent="-228600" lvl="1" marL="914400" algn="l">
              <a:spcBef>
                <a:spcPts val="360"/>
              </a:spcBef>
              <a:spcAft>
                <a:spcPts val="0"/>
              </a:spcAft>
              <a:buClr>
                <a:schemeClr val="dk1"/>
              </a:buClr>
              <a:buSzPts val="1800"/>
              <a:buFont typeface="Arial"/>
              <a:buNone/>
              <a:defRPr sz="1800"/>
            </a:lvl2pPr>
            <a:lvl3pPr indent="-228600" lvl="2" marL="1371600" algn="l">
              <a:spcBef>
                <a:spcPts val="320"/>
              </a:spcBef>
              <a:spcAft>
                <a:spcPts val="0"/>
              </a:spcAft>
              <a:buClr>
                <a:schemeClr val="dk1"/>
              </a:buClr>
              <a:buSzPts val="1600"/>
              <a:buFont typeface="Arial"/>
              <a:buNone/>
              <a:defRPr sz="1600"/>
            </a:lvl3pPr>
            <a:lvl4pPr indent="-228600" lvl="3" marL="1828800" algn="l">
              <a:spcBef>
                <a:spcPts val="280"/>
              </a:spcBef>
              <a:spcAft>
                <a:spcPts val="0"/>
              </a:spcAft>
              <a:buClr>
                <a:schemeClr val="dk1"/>
              </a:buClr>
              <a:buSzPts val="1400"/>
              <a:buFont typeface="Arial"/>
              <a:buNone/>
              <a:defRPr sz="1400"/>
            </a:lvl4pPr>
            <a:lvl5pPr indent="-228600" lvl="4" marL="2286000" algn="l">
              <a:spcBef>
                <a:spcPts val="280"/>
              </a:spcBef>
              <a:spcAft>
                <a:spcPts val="0"/>
              </a:spcAft>
              <a:buClr>
                <a:schemeClr val="dk1"/>
              </a:buClr>
              <a:buSzPts val="1400"/>
              <a:buFont typeface="Arial"/>
              <a:buNone/>
              <a:defRPr sz="1400"/>
            </a:lvl5pPr>
            <a:lvl6pPr indent="-228600" lvl="5" marL="2743200" algn="l">
              <a:spcBef>
                <a:spcPts val="280"/>
              </a:spcBef>
              <a:spcAft>
                <a:spcPts val="0"/>
              </a:spcAft>
              <a:buClr>
                <a:schemeClr val="dk1"/>
              </a:buClr>
              <a:buSzPts val="1400"/>
              <a:buFont typeface="Arial"/>
              <a:buNone/>
              <a:defRPr sz="1400"/>
            </a:lvl6pPr>
            <a:lvl7pPr indent="-228600" lvl="6" marL="3200400" algn="l">
              <a:spcBef>
                <a:spcPts val="280"/>
              </a:spcBef>
              <a:spcAft>
                <a:spcPts val="0"/>
              </a:spcAft>
              <a:buClr>
                <a:schemeClr val="dk1"/>
              </a:buClr>
              <a:buSzPts val="1400"/>
              <a:buFont typeface="Arial"/>
              <a:buNone/>
              <a:defRPr sz="1400"/>
            </a:lvl7pPr>
            <a:lvl8pPr indent="-228600" lvl="7" marL="3657600" algn="l">
              <a:spcBef>
                <a:spcPts val="280"/>
              </a:spcBef>
              <a:spcAft>
                <a:spcPts val="0"/>
              </a:spcAft>
              <a:buClr>
                <a:schemeClr val="dk1"/>
              </a:buClr>
              <a:buSzPts val="1400"/>
              <a:buFont typeface="Arial"/>
              <a:buNone/>
              <a:defRPr sz="1400"/>
            </a:lvl8pPr>
            <a:lvl9pPr indent="-228600" lvl="8" marL="4114800" algn="l">
              <a:spcBef>
                <a:spcPts val="280"/>
              </a:spcBef>
              <a:spcAft>
                <a:spcPts val="0"/>
              </a:spcAft>
              <a:buClr>
                <a:schemeClr val="dk1"/>
              </a:buClr>
              <a:buSzPts val="1400"/>
              <a:buFont typeface="Arial"/>
              <a:buNone/>
              <a:defRPr sz="1400"/>
            </a:lvl9pPr>
          </a:lstStyle>
          <a:p/>
        </p:txBody>
      </p:sp>
      <p:sp>
        <p:nvSpPr>
          <p:cNvPr id="34" name="Google Shape;34;p5"/>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5"/>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Dos objetos" type="twoObj">
  <p:cSld name="TWO_OBJECTS">
    <p:spTree>
      <p:nvGrpSpPr>
        <p:cNvPr id="37" name="Shape 37"/>
        <p:cNvGrpSpPr/>
        <p:nvPr/>
      </p:nvGrpSpPr>
      <p:grpSpPr>
        <a:xfrm>
          <a:off x="0" y="0"/>
          <a:ext cx="0" cy="0"/>
          <a:chOff x="0" y="0"/>
          <a:chExt cx="0" cy="0"/>
        </a:xfrm>
      </p:grpSpPr>
      <p:sp>
        <p:nvSpPr>
          <p:cNvPr id="38" name="Google Shape;38;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9" name="Google Shape;39;p6"/>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40" name="Google Shape;40;p6"/>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41" name="Google Shape;41;p6"/>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6"/>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6"/>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ación" type="twoTxTwoObj">
  <p:cSld name="TWO_OBJECTS_WITH_TEXT">
    <p:spTree>
      <p:nvGrpSpPr>
        <p:cNvPr id="44" name="Shape 44"/>
        <p:cNvGrpSpPr/>
        <p:nvPr/>
      </p:nvGrpSpPr>
      <p:grpSpPr>
        <a:xfrm>
          <a:off x="0" y="0"/>
          <a:ext cx="0" cy="0"/>
          <a:chOff x="0" y="0"/>
          <a:chExt cx="0" cy="0"/>
        </a:xfrm>
      </p:grpSpPr>
      <p:sp>
        <p:nvSpPr>
          <p:cNvPr id="45" name="Google Shape;45;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6" name="Google Shape;46;p7"/>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47" name="Google Shape;47;p7"/>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48" name="Google Shape;48;p7"/>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49" name="Google Shape;49;p7"/>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50" name="Google Shape;50;p7"/>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7"/>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7"/>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ólo el título" type="titleOnly">
  <p:cSld name="TITLE_ONLY">
    <p:spTree>
      <p:nvGrpSpPr>
        <p:cNvPr id="53" name="Shape 53"/>
        <p:cNvGrpSpPr/>
        <p:nvPr/>
      </p:nvGrpSpPr>
      <p:grpSpPr>
        <a:xfrm>
          <a:off x="0" y="0"/>
          <a:ext cx="0" cy="0"/>
          <a:chOff x="0" y="0"/>
          <a:chExt cx="0" cy="0"/>
        </a:xfrm>
      </p:grpSpPr>
      <p:sp>
        <p:nvSpPr>
          <p:cNvPr id="54" name="Google Shape;54;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5" name="Google Shape;55;p8"/>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8"/>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8"/>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En blanco" type="blank">
  <p:cSld name="BLANK">
    <p:spTree>
      <p:nvGrpSpPr>
        <p:cNvPr id="58" name="Shape 58"/>
        <p:cNvGrpSpPr/>
        <p:nvPr/>
      </p:nvGrpSpPr>
      <p:grpSpPr>
        <a:xfrm>
          <a:off x="0" y="0"/>
          <a:ext cx="0" cy="0"/>
          <a:chOff x="0" y="0"/>
          <a:chExt cx="0" cy="0"/>
        </a:xfrm>
      </p:grpSpPr>
      <p:sp>
        <p:nvSpPr>
          <p:cNvPr id="59" name="Google Shape;59;p9"/>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9"/>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ido con título" type="objTx">
  <p:cSld name="OBJECT_WITH_CAPTION_TEXT">
    <p:spTree>
      <p:nvGrpSpPr>
        <p:cNvPr id="62" name="Shape 62"/>
        <p:cNvGrpSpPr/>
        <p:nvPr/>
      </p:nvGrpSpPr>
      <p:grpSpPr>
        <a:xfrm>
          <a:off x="0" y="0"/>
          <a:ext cx="0" cy="0"/>
          <a:chOff x="0" y="0"/>
          <a:chExt cx="0" cy="0"/>
        </a:xfrm>
      </p:grpSpPr>
      <p:sp>
        <p:nvSpPr>
          <p:cNvPr id="63" name="Google Shape;63;p10"/>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4" name="Google Shape;64;p10"/>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Font typeface="Arial"/>
              <a:buChar char="•"/>
              <a:defRPr sz="3200"/>
            </a:lvl1pPr>
            <a:lvl2pPr indent="-406400" lvl="1" marL="914400" algn="l">
              <a:spcBef>
                <a:spcPts val="560"/>
              </a:spcBef>
              <a:spcAft>
                <a:spcPts val="0"/>
              </a:spcAft>
              <a:buClr>
                <a:schemeClr val="dk1"/>
              </a:buClr>
              <a:buSzPts val="2800"/>
              <a:buFont typeface="Arial"/>
              <a:buChar char="–"/>
              <a:defRPr sz="2800"/>
            </a:lvl2pPr>
            <a:lvl3pPr indent="-381000" lvl="2" marL="1371600" algn="l">
              <a:spcBef>
                <a:spcPts val="480"/>
              </a:spcBef>
              <a:spcAft>
                <a:spcPts val="0"/>
              </a:spcAft>
              <a:buClr>
                <a:schemeClr val="dk1"/>
              </a:buClr>
              <a:buSzPts val="2400"/>
              <a:buFont typeface="Arial"/>
              <a:buChar char="•"/>
              <a:defRPr sz="2400"/>
            </a:lvl3pPr>
            <a:lvl4pPr indent="-355600" lvl="3" marL="1828800" algn="l">
              <a:spcBef>
                <a:spcPts val="400"/>
              </a:spcBef>
              <a:spcAft>
                <a:spcPts val="0"/>
              </a:spcAft>
              <a:buClr>
                <a:schemeClr val="dk1"/>
              </a:buClr>
              <a:buSzPts val="2000"/>
              <a:buFont typeface="Arial"/>
              <a:buChar char="–"/>
              <a:defRPr sz="2000"/>
            </a:lvl4pPr>
            <a:lvl5pPr indent="-355600" lvl="4" marL="2286000" algn="l">
              <a:spcBef>
                <a:spcPts val="400"/>
              </a:spcBef>
              <a:spcAft>
                <a:spcPts val="0"/>
              </a:spcAft>
              <a:buClr>
                <a:schemeClr val="dk1"/>
              </a:buClr>
              <a:buSzPts val="2000"/>
              <a:buFont typeface="Arial"/>
              <a:buChar char="»"/>
              <a:defRPr sz="2000"/>
            </a:lvl5pPr>
            <a:lvl6pPr indent="-355600" lvl="5" marL="2743200" algn="l">
              <a:spcBef>
                <a:spcPts val="400"/>
              </a:spcBef>
              <a:spcAft>
                <a:spcPts val="0"/>
              </a:spcAft>
              <a:buClr>
                <a:schemeClr val="dk1"/>
              </a:buClr>
              <a:buSzPts val="2000"/>
              <a:buFont typeface="Arial"/>
              <a:buChar char="»"/>
              <a:defRPr sz="2000"/>
            </a:lvl6pPr>
            <a:lvl7pPr indent="-355600" lvl="6" marL="3200400" algn="l">
              <a:spcBef>
                <a:spcPts val="400"/>
              </a:spcBef>
              <a:spcAft>
                <a:spcPts val="0"/>
              </a:spcAft>
              <a:buClr>
                <a:schemeClr val="dk1"/>
              </a:buClr>
              <a:buSzPts val="2000"/>
              <a:buFont typeface="Arial"/>
              <a:buChar char="»"/>
              <a:defRPr sz="2000"/>
            </a:lvl7pPr>
            <a:lvl8pPr indent="-355600" lvl="7" marL="3657600" algn="l">
              <a:spcBef>
                <a:spcPts val="400"/>
              </a:spcBef>
              <a:spcAft>
                <a:spcPts val="0"/>
              </a:spcAft>
              <a:buClr>
                <a:schemeClr val="dk1"/>
              </a:buClr>
              <a:buSzPts val="2000"/>
              <a:buFont typeface="Arial"/>
              <a:buChar char="»"/>
              <a:defRPr sz="2000"/>
            </a:lvl8pPr>
            <a:lvl9pPr indent="-355600" lvl="8" marL="4114800" algn="l">
              <a:spcBef>
                <a:spcPts val="400"/>
              </a:spcBef>
              <a:spcAft>
                <a:spcPts val="0"/>
              </a:spcAft>
              <a:buClr>
                <a:schemeClr val="dk1"/>
              </a:buClr>
              <a:buSzPts val="2000"/>
              <a:buFont typeface="Arial"/>
              <a:buChar char="»"/>
              <a:defRPr sz="2000"/>
            </a:lvl9pPr>
          </a:lstStyle>
          <a:p/>
        </p:txBody>
      </p:sp>
      <p:sp>
        <p:nvSpPr>
          <p:cNvPr id="65" name="Google Shape;65;p10"/>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66" name="Google Shape;66;p10"/>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10"/>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11" name="Google Shape;11;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12" name="Google Shape;12;p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SzPts val="1400"/>
              <a:buNone/>
              <a:defRPr b="0" i="0" sz="14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b="0" i="0" sz="1400" u="none" cap="none" strike="noStrike">
                <a:solidFill>
                  <a:schemeClr val="dk1"/>
                </a:solidFill>
                <a:latin typeface="Arial"/>
                <a:ea typeface="Arial"/>
                <a:cs typeface="Arial"/>
                <a:sym typeface="Arial"/>
              </a:defRPr>
            </a:lvl1pPr>
            <a:lvl2pPr indent="0" lvl="1" marL="0" marR="0" rtl="0" algn="r">
              <a:spcBef>
                <a:spcPts val="0"/>
              </a:spcBef>
              <a:spcAft>
                <a:spcPts val="0"/>
              </a:spcAft>
              <a:buNone/>
              <a:defRPr b="0" i="0" sz="1400" u="none" cap="none" strike="noStrike">
                <a:solidFill>
                  <a:schemeClr val="dk1"/>
                </a:solidFill>
                <a:latin typeface="Arial"/>
                <a:ea typeface="Arial"/>
                <a:cs typeface="Arial"/>
                <a:sym typeface="Arial"/>
              </a:defRPr>
            </a:lvl2pPr>
            <a:lvl3pPr indent="0" lvl="2" marL="0" marR="0" rtl="0" algn="r">
              <a:spcBef>
                <a:spcPts val="0"/>
              </a:spcBef>
              <a:spcAft>
                <a:spcPts val="0"/>
              </a:spcAft>
              <a:buNone/>
              <a:defRPr b="0" i="0" sz="1400" u="none" cap="none" strike="noStrike">
                <a:solidFill>
                  <a:schemeClr val="dk1"/>
                </a:solidFill>
                <a:latin typeface="Arial"/>
                <a:ea typeface="Arial"/>
                <a:cs typeface="Arial"/>
                <a:sym typeface="Arial"/>
              </a:defRPr>
            </a:lvl3pPr>
            <a:lvl4pPr indent="0" lvl="3" marL="0" marR="0" rtl="0" algn="r">
              <a:spcBef>
                <a:spcPts val="0"/>
              </a:spcBef>
              <a:spcAft>
                <a:spcPts val="0"/>
              </a:spcAft>
              <a:buNone/>
              <a:defRPr b="0" i="0" sz="1400" u="none" cap="none" strike="noStrike">
                <a:solidFill>
                  <a:schemeClr val="dk1"/>
                </a:solidFill>
                <a:latin typeface="Arial"/>
                <a:ea typeface="Arial"/>
                <a:cs typeface="Arial"/>
                <a:sym typeface="Arial"/>
              </a:defRPr>
            </a:lvl4pPr>
            <a:lvl5pPr indent="0" lvl="4" marL="0" marR="0" rtl="0" algn="r">
              <a:spcBef>
                <a:spcPts val="0"/>
              </a:spcBef>
              <a:spcAft>
                <a:spcPts val="0"/>
              </a:spcAft>
              <a:buNone/>
              <a:defRPr b="0" i="0" sz="1400" u="none" cap="none" strike="noStrike">
                <a:solidFill>
                  <a:schemeClr val="dk1"/>
                </a:solidFill>
                <a:latin typeface="Arial"/>
                <a:ea typeface="Arial"/>
                <a:cs typeface="Arial"/>
                <a:sym typeface="Arial"/>
              </a:defRPr>
            </a:lvl5pPr>
            <a:lvl6pPr indent="0" lvl="5" marL="0" marR="0" rtl="0" algn="r">
              <a:spcBef>
                <a:spcPts val="0"/>
              </a:spcBef>
              <a:spcAft>
                <a:spcPts val="0"/>
              </a:spcAft>
              <a:buNone/>
              <a:defRPr b="0" i="0" sz="1400" u="none" cap="none" strike="noStrike">
                <a:solidFill>
                  <a:schemeClr val="dk1"/>
                </a:solidFill>
                <a:latin typeface="Arial"/>
                <a:ea typeface="Arial"/>
                <a:cs typeface="Arial"/>
                <a:sym typeface="Arial"/>
              </a:defRPr>
            </a:lvl6pPr>
            <a:lvl7pPr indent="0" lvl="6" marL="0" marR="0" rtl="0" algn="r">
              <a:spcBef>
                <a:spcPts val="0"/>
              </a:spcBef>
              <a:spcAft>
                <a:spcPts val="0"/>
              </a:spcAft>
              <a:buNone/>
              <a:defRPr b="0" i="0" sz="1400" u="none" cap="none" strike="noStrike">
                <a:solidFill>
                  <a:schemeClr val="dk1"/>
                </a:solidFill>
                <a:latin typeface="Arial"/>
                <a:ea typeface="Arial"/>
                <a:cs typeface="Arial"/>
                <a:sym typeface="Arial"/>
              </a:defRPr>
            </a:lvl7pPr>
            <a:lvl8pPr indent="0" lvl="7" marL="0" marR="0" rtl="0" algn="r">
              <a:spcBef>
                <a:spcPts val="0"/>
              </a:spcBef>
              <a:spcAft>
                <a:spcPts val="0"/>
              </a:spcAft>
              <a:buNone/>
              <a:defRPr b="0" i="0" sz="1400" u="none" cap="none" strike="noStrike">
                <a:solidFill>
                  <a:schemeClr val="dk1"/>
                </a:solidFill>
                <a:latin typeface="Arial"/>
                <a:ea typeface="Arial"/>
                <a:cs typeface="Arial"/>
                <a:sym typeface="Arial"/>
              </a:defRPr>
            </a:lvl8pPr>
            <a:lvl9pPr indent="0" lvl="8" marL="0" marR="0" rtl="0" algn="r">
              <a:spcBef>
                <a:spcPts val="0"/>
              </a:spcBef>
              <a:spcAft>
                <a:spcPts val="0"/>
              </a:spcAft>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MX"/>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2" name="Shape 92"/>
        <p:cNvGrpSpPr/>
        <p:nvPr/>
      </p:nvGrpSpPr>
      <p:grpSpPr>
        <a:xfrm>
          <a:off x="0" y="0"/>
          <a:ext cx="0" cy="0"/>
          <a:chOff x="0" y="0"/>
          <a:chExt cx="0" cy="0"/>
        </a:xfrm>
      </p:grpSpPr>
      <p:sp>
        <p:nvSpPr>
          <p:cNvPr id="93" name="Google Shape;93;p14"/>
          <p:cNvSpPr txBox="1"/>
          <p:nvPr/>
        </p:nvSpPr>
        <p:spPr>
          <a:xfrm>
            <a:off x="710281" y="230520"/>
            <a:ext cx="6918810" cy="246221"/>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i="0" lang="es-MX" sz="1000" u="none" cap="none" strike="noStrike">
                <a:solidFill>
                  <a:schemeClr val="dk1"/>
                </a:solidFill>
                <a:latin typeface="Arial"/>
                <a:ea typeface="Arial"/>
                <a:cs typeface="Arial"/>
                <a:sym typeface="Arial"/>
              </a:rPr>
              <a:t>PP E010  ″Formación y capacitación de recursos humanos para la salud″ </a:t>
            </a:r>
            <a:endParaRPr b="1" i="0" sz="1000" u="none" cap="none" strike="noStrike">
              <a:solidFill>
                <a:schemeClr val="dk1"/>
              </a:solidFill>
              <a:latin typeface="Arial"/>
              <a:ea typeface="Arial"/>
              <a:cs typeface="Arial"/>
              <a:sym typeface="Arial"/>
            </a:endParaRPr>
          </a:p>
        </p:txBody>
      </p:sp>
      <p:sp>
        <p:nvSpPr>
          <p:cNvPr id="94" name="Google Shape;94;p14"/>
          <p:cNvSpPr/>
          <p:nvPr/>
        </p:nvSpPr>
        <p:spPr>
          <a:xfrm>
            <a:off x="6807786" y="3078683"/>
            <a:ext cx="1822786" cy="1358429"/>
          </a:xfrm>
          <a:prstGeom prst="rect">
            <a:avLst/>
          </a:prstGeom>
          <a:noFill/>
          <a:ln>
            <a:noFill/>
          </a:ln>
        </p:spPr>
        <p:txBody>
          <a:bodyPr anchorCtr="0" anchor="t" bIns="45700" lIns="91425" spcFirstLastPara="1" rIns="91425" wrap="square" tIns="45700">
            <a:noAutofit/>
          </a:bodyPr>
          <a:lstStyle/>
          <a:p>
            <a:pPr indent="-120650" lvl="0" marL="171450" marR="0" rtl="0" algn="l">
              <a:spcBef>
                <a:spcPts val="0"/>
              </a:spcBef>
              <a:spcAft>
                <a:spcPts val="0"/>
              </a:spcAft>
              <a:buClr>
                <a:schemeClr val="dk1"/>
              </a:buClr>
              <a:buSzPts val="800"/>
              <a:buFont typeface="Arial"/>
              <a:buNone/>
            </a:pPr>
            <a:r>
              <a:t/>
            </a:r>
            <a:endParaRPr b="1" i="0" sz="800" u="none" cap="none" strike="noStrike">
              <a:solidFill>
                <a:schemeClr val="dk1"/>
              </a:solidFill>
              <a:latin typeface="Arial"/>
              <a:ea typeface="Arial"/>
              <a:cs typeface="Arial"/>
              <a:sym typeface="Arial"/>
            </a:endParaRPr>
          </a:p>
          <a:p>
            <a:pPr indent="-85725" lvl="0" marL="85725" marR="0" rtl="0" algn="l">
              <a:spcBef>
                <a:spcPts val="0"/>
              </a:spcBef>
              <a:spcAft>
                <a:spcPts val="0"/>
              </a:spcAft>
              <a:buNone/>
            </a:pPr>
            <a:r>
              <a:t/>
            </a:r>
            <a:endParaRPr b="1" i="0" sz="1000" u="none" cap="none" strike="noStrike">
              <a:solidFill>
                <a:schemeClr val="dk1"/>
              </a:solidFill>
              <a:latin typeface="Calibri"/>
              <a:ea typeface="Calibri"/>
              <a:cs typeface="Calibri"/>
              <a:sym typeface="Calibri"/>
            </a:endParaRPr>
          </a:p>
          <a:p>
            <a:pPr indent="-85725" lvl="0" marL="85725" marR="0" rtl="0" algn="l">
              <a:spcBef>
                <a:spcPts val="0"/>
              </a:spcBef>
              <a:spcAft>
                <a:spcPts val="0"/>
              </a:spcAft>
              <a:buNone/>
            </a:pPr>
            <a:r>
              <a:t/>
            </a:r>
            <a:endParaRPr b="1" i="0" sz="1000" u="none" cap="none" strike="noStrike">
              <a:solidFill>
                <a:schemeClr val="dk1"/>
              </a:solidFill>
              <a:latin typeface="Calibri"/>
              <a:ea typeface="Calibri"/>
              <a:cs typeface="Calibri"/>
              <a:sym typeface="Calibri"/>
            </a:endParaRPr>
          </a:p>
          <a:p>
            <a:pPr indent="-85725" lvl="0" marL="85725" marR="0" rtl="0" algn="l">
              <a:spcBef>
                <a:spcPts val="0"/>
              </a:spcBef>
              <a:spcAft>
                <a:spcPts val="0"/>
              </a:spcAft>
              <a:buNone/>
            </a:pPr>
            <a:r>
              <a:t/>
            </a:r>
            <a:endParaRPr b="1" i="0" sz="1000" u="none" cap="none" strike="noStrike">
              <a:solidFill>
                <a:schemeClr val="dk1"/>
              </a:solidFill>
              <a:latin typeface="Calibri"/>
              <a:ea typeface="Calibri"/>
              <a:cs typeface="Calibri"/>
              <a:sym typeface="Calibri"/>
            </a:endParaRPr>
          </a:p>
        </p:txBody>
      </p:sp>
      <p:grpSp>
        <p:nvGrpSpPr>
          <p:cNvPr id="95" name="Google Shape;95;p14"/>
          <p:cNvGrpSpPr/>
          <p:nvPr/>
        </p:nvGrpSpPr>
        <p:grpSpPr>
          <a:xfrm>
            <a:off x="2078142" y="579889"/>
            <a:ext cx="3639600" cy="1960036"/>
            <a:chOff x="2061545" y="276802"/>
            <a:chExt cx="3639600" cy="1960036"/>
          </a:xfrm>
        </p:grpSpPr>
        <p:sp>
          <p:nvSpPr>
            <p:cNvPr id="96" name="Google Shape;96;p14"/>
            <p:cNvSpPr/>
            <p:nvPr/>
          </p:nvSpPr>
          <p:spPr>
            <a:xfrm>
              <a:off x="2061545" y="1282760"/>
              <a:ext cx="3639600" cy="954078"/>
            </a:xfrm>
            <a:prstGeom prst="rect">
              <a:avLst/>
            </a:prstGeom>
            <a:noFill/>
            <a:ln cap="flat" cmpd="sng" w="25400">
              <a:solidFill>
                <a:schemeClr val="dk1"/>
              </a:solidFill>
              <a:prstDash val="solid"/>
              <a:round/>
              <a:headEnd len="sm" w="sm" type="none"/>
              <a:tailEnd len="sm" w="sm" type="none"/>
            </a:ln>
          </p:spPr>
          <p:txBody>
            <a:bodyPr anchorCtr="0" anchor="ctr" bIns="45700" lIns="54000" spcFirstLastPara="1" rIns="91425" wrap="square" tIns="54000">
              <a:noAutofit/>
            </a:bodyPr>
            <a:lstStyle/>
            <a:p>
              <a:pPr indent="-87313" lvl="0" marL="87313" marR="0" rtl="0" algn="l">
                <a:spcBef>
                  <a:spcPts val="0"/>
                </a:spcBef>
                <a:spcAft>
                  <a:spcPts val="0"/>
                </a:spcAft>
                <a:buNone/>
              </a:pPr>
              <a:r>
                <a:t/>
              </a:r>
              <a:endParaRPr b="1" i="0" sz="800" u="none" cap="none" strike="noStrike">
                <a:solidFill>
                  <a:schemeClr val="dk1"/>
                </a:solidFill>
                <a:latin typeface="Arial"/>
                <a:ea typeface="Arial"/>
                <a:cs typeface="Arial"/>
                <a:sym typeface="Arial"/>
              </a:endParaRPr>
            </a:p>
            <a:p>
              <a:pPr indent="-87313" lvl="0" marL="87313" marR="0" rtl="0" algn="l">
                <a:spcBef>
                  <a:spcPts val="0"/>
                </a:spcBef>
                <a:spcAft>
                  <a:spcPts val="0"/>
                </a:spcAft>
                <a:buClr>
                  <a:schemeClr val="dk1"/>
                </a:buClr>
                <a:buSzPts val="600"/>
                <a:buFont typeface="Arial"/>
                <a:buChar char="-"/>
              </a:pPr>
              <a:r>
                <a:rPr b="1" i="0" lang="es-MX" sz="600" u="none" cap="none" strike="noStrike">
                  <a:solidFill>
                    <a:schemeClr val="dk1"/>
                  </a:solidFill>
                  <a:latin typeface="Arial"/>
                  <a:ea typeface="Arial"/>
                  <a:cs typeface="Arial"/>
                  <a:sym typeface="Arial"/>
                </a:rPr>
                <a:t>Eficacia en la formación de médicos especialistas (A) </a:t>
              </a:r>
              <a:endParaRPr b="1" i="0" sz="600" u="none" cap="none" strike="noStrike">
                <a:solidFill>
                  <a:schemeClr val="dk1"/>
                </a:solidFill>
                <a:latin typeface="Arial"/>
                <a:ea typeface="Arial"/>
                <a:cs typeface="Arial"/>
                <a:sym typeface="Arial"/>
              </a:endParaRPr>
            </a:p>
            <a:p>
              <a:pPr indent="-49213" lvl="0" marL="87313" marR="0" rtl="0" algn="l">
                <a:spcBef>
                  <a:spcPts val="0"/>
                </a:spcBef>
                <a:spcAft>
                  <a:spcPts val="0"/>
                </a:spcAft>
                <a:buClr>
                  <a:schemeClr val="dk1"/>
                </a:buClr>
                <a:buSzPts val="600"/>
                <a:buFont typeface="Arial"/>
                <a:buNone/>
              </a:pPr>
              <a:r>
                <a:t/>
              </a:r>
              <a:endParaRPr b="1" i="0" sz="600" u="none" cap="none" strike="noStrike">
                <a:solidFill>
                  <a:schemeClr val="dk1"/>
                </a:solidFill>
                <a:latin typeface="Arial"/>
                <a:ea typeface="Arial"/>
                <a:cs typeface="Arial"/>
                <a:sym typeface="Arial"/>
              </a:endParaRPr>
            </a:p>
            <a:p>
              <a:pPr indent="-87313" lvl="0" marL="87313" marR="0" rtl="0" algn="l">
                <a:spcBef>
                  <a:spcPts val="0"/>
                </a:spcBef>
                <a:spcAft>
                  <a:spcPts val="0"/>
                </a:spcAft>
                <a:buClr>
                  <a:schemeClr val="dk1"/>
                </a:buClr>
                <a:buSzPts val="600"/>
                <a:buFont typeface="Arial"/>
                <a:buChar char="-"/>
              </a:pPr>
              <a:r>
                <a:rPr b="1" i="0" lang="es-MX" sz="600" u="none" cap="none" strike="noStrike">
                  <a:solidFill>
                    <a:schemeClr val="dk1"/>
                  </a:solidFill>
                  <a:latin typeface="Arial"/>
                  <a:ea typeface="Arial"/>
                  <a:cs typeface="Arial"/>
                  <a:sym typeface="Arial"/>
                </a:rPr>
                <a:t>Eficiencia terminal de especializaciones no clínicas, maestrías y doctorados (A) </a:t>
              </a:r>
              <a:endParaRPr/>
            </a:p>
            <a:p>
              <a:pPr indent="-49213" lvl="0" marL="87313" marR="0" rtl="0" algn="l">
                <a:spcBef>
                  <a:spcPts val="0"/>
                </a:spcBef>
                <a:spcAft>
                  <a:spcPts val="0"/>
                </a:spcAft>
                <a:buClr>
                  <a:schemeClr val="dk1"/>
                </a:buClr>
                <a:buSzPts val="600"/>
                <a:buFont typeface="Arial"/>
                <a:buNone/>
              </a:pPr>
              <a:r>
                <a:t/>
              </a:r>
              <a:endParaRPr b="1" i="0" sz="600" u="none" cap="none" strike="noStrike">
                <a:solidFill>
                  <a:schemeClr val="dk1"/>
                </a:solidFill>
                <a:latin typeface="Arial"/>
                <a:ea typeface="Arial"/>
                <a:cs typeface="Arial"/>
                <a:sym typeface="Arial"/>
              </a:endParaRPr>
            </a:p>
            <a:p>
              <a:pPr indent="-87313" lvl="0" marL="87313" marR="0" rtl="0" algn="l">
                <a:spcBef>
                  <a:spcPts val="0"/>
                </a:spcBef>
                <a:spcAft>
                  <a:spcPts val="0"/>
                </a:spcAft>
                <a:buClr>
                  <a:schemeClr val="dk1"/>
                </a:buClr>
                <a:buSzPts val="600"/>
                <a:buFont typeface="Arial"/>
                <a:buChar char="-"/>
              </a:pPr>
              <a:r>
                <a:rPr b="1" i="0" lang="es-MX" sz="600" u="none" cap="none" strike="noStrike">
                  <a:solidFill>
                    <a:schemeClr val="dk1"/>
                  </a:solidFill>
                  <a:latin typeface="Arial"/>
                  <a:ea typeface="Arial"/>
                  <a:cs typeface="Arial"/>
                  <a:sym typeface="Arial"/>
                </a:rPr>
                <a:t>Porcentaje de profesionales de la salud que concluyeron cursos de educación continua (T) </a:t>
              </a:r>
              <a:endParaRPr/>
            </a:p>
            <a:p>
              <a:pPr indent="-49213" lvl="0" marL="87313" marR="0" rtl="0" algn="l">
                <a:spcBef>
                  <a:spcPts val="0"/>
                </a:spcBef>
                <a:spcAft>
                  <a:spcPts val="0"/>
                </a:spcAft>
                <a:buClr>
                  <a:schemeClr val="dk1"/>
                </a:buClr>
                <a:buSzPts val="600"/>
                <a:buFont typeface="Arial"/>
                <a:buNone/>
              </a:pPr>
              <a:r>
                <a:t/>
              </a:r>
              <a:endParaRPr b="1" i="0" sz="600" u="none" cap="none" strike="noStrike">
                <a:solidFill>
                  <a:schemeClr val="dk1"/>
                </a:solidFill>
                <a:latin typeface="Arial"/>
                <a:ea typeface="Arial"/>
                <a:cs typeface="Arial"/>
                <a:sym typeface="Arial"/>
              </a:endParaRPr>
            </a:p>
            <a:p>
              <a:pPr indent="-87313" lvl="0" marL="87313" marR="0" rtl="0" algn="l">
                <a:spcBef>
                  <a:spcPts val="0"/>
                </a:spcBef>
                <a:spcAft>
                  <a:spcPts val="0"/>
                </a:spcAft>
                <a:buClr>
                  <a:srgbClr val="FF0000"/>
                </a:buClr>
                <a:buSzPts val="600"/>
                <a:buFont typeface="Arial"/>
                <a:buChar char="-"/>
              </a:pPr>
              <a:r>
                <a:rPr b="0" i="0" lang="es-MX" sz="600" u="none" cap="none" strike="noStrike">
                  <a:solidFill>
                    <a:srgbClr val="FF0000"/>
                  </a:solidFill>
                  <a:latin typeface="Arial"/>
                  <a:ea typeface="Arial"/>
                  <a:cs typeface="Arial"/>
                  <a:sym typeface="Arial"/>
                </a:rPr>
                <a:t>Porcentaje de servidores públicos que acreditan cursos de capacitación (T)</a:t>
              </a:r>
              <a:endParaRPr b="0" i="0" sz="400" u="none" cap="none" strike="noStrike">
                <a:solidFill>
                  <a:schemeClr val="dk1"/>
                </a:solidFill>
                <a:latin typeface="Arial"/>
                <a:ea typeface="Arial"/>
                <a:cs typeface="Arial"/>
                <a:sym typeface="Arial"/>
              </a:endParaRPr>
            </a:p>
            <a:p>
              <a:pPr indent="-36513" lvl="0" marL="87313" marR="0" rtl="0" algn="l">
                <a:spcBef>
                  <a:spcPts val="0"/>
                </a:spcBef>
                <a:spcAft>
                  <a:spcPts val="0"/>
                </a:spcAft>
                <a:buClr>
                  <a:schemeClr val="dk1"/>
                </a:buClr>
                <a:buSzPts val="800"/>
                <a:buFont typeface="Arial"/>
                <a:buNone/>
              </a:pPr>
              <a:r>
                <a:t/>
              </a:r>
              <a:endParaRPr b="1" i="0" sz="800" u="none" cap="none" strike="noStrike">
                <a:solidFill>
                  <a:schemeClr val="dk1"/>
                </a:solidFill>
                <a:latin typeface="Arial"/>
                <a:ea typeface="Arial"/>
                <a:cs typeface="Arial"/>
                <a:sym typeface="Arial"/>
              </a:endParaRPr>
            </a:p>
          </p:txBody>
        </p:sp>
        <p:sp>
          <p:nvSpPr>
            <p:cNvPr id="97" name="Google Shape;97;p14"/>
            <p:cNvSpPr/>
            <p:nvPr/>
          </p:nvSpPr>
          <p:spPr>
            <a:xfrm>
              <a:off x="2062422" y="276802"/>
              <a:ext cx="3637846" cy="848174"/>
            </a:xfrm>
            <a:prstGeom prst="rect">
              <a:avLst/>
            </a:prstGeom>
            <a:solidFill>
              <a:schemeClr val="lt1"/>
            </a:solidFill>
            <a:ln cap="flat" cmpd="sng" w="25400">
              <a:solidFill>
                <a:schemeClr val="dk1"/>
              </a:solidFill>
              <a:prstDash val="solid"/>
              <a:round/>
              <a:headEnd len="sm" w="sm" type="none"/>
              <a:tailEnd len="sm" w="sm" type="none"/>
            </a:ln>
          </p:spPr>
          <p:txBody>
            <a:bodyPr anchorCtr="0" anchor="ctr" bIns="36000" lIns="0" spcFirstLastPara="1" rIns="36000" wrap="square" tIns="0">
              <a:noAutofit/>
            </a:bodyPr>
            <a:lstStyle/>
            <a:p>
              <a:pPr indent="-36513" lvl="0" marL="87313" marR="0" rtl="0" algn="l">
                <a:spcBef>
                  <a:spcPts val="0"/>
                </a:spcBef>
                <a:spcAft>
                  <a:spcPts val="0"/>
                </a:spcAft>
                <a:buClr>
                  <a:schemeClr val="dk1"/>
                </a:buClr>
                <a:buSzPts val="800"/>
                <a:buFont typeface="Arial"/>
                <a:buNone/>
              </a:pPr>
              <a:r>
                <a:t/>
              </a:r>
              <a:endParaRPr b="1" i="0" sz="800" u="none" cap="none" strike="noStrike">
                <a:solidFill>
                  <a:schemeClr val="dk1"/>
                </a:solidFill>
                <a:latin typeface="Arial"/>
                <a:ea typeface="Arial"/>
                <a:cs typeface="Arial"/>
                <a:sym typeface="Arial"/>
              </a:endParaRPr>
            </a:p>
            <a:p>
              <a:pPr indent="-38100" lvl="0" marL="72000" marR="0" rtl="0" algn="l">
                <a:spcBef>
                  <a:spcPts val="0"/>
                </a:spcBef>
                <a:spcAft>
                  <a:spcPts val="0"/>
                </a:spcAft>
                <a:buClr>
                  <a:schemeClr val="dk1"/>
                </a:buClr>
                <a:buSzPts val="600"/>
                <a:buFont typeface="Arial"/>
                <a:buChar char="-"/>
              </a:pPr>
              <a:r>
                <a:rPr b="1" i="0" lang="es-MX" sz="600" u="none" cap="none" strike="noStrike">
                  <a:solidFill>
                    <a:schemeClr val="dk1"/>
                  </a:solidFill>
                  <a:latin typeface="Arial"/>
                  <a:ea typeface="Arial"/>
                  <a:cs typeface="Arial"/>
                  <a:sym typeface="Arial"/>
                </a:rPr>
                <a:t>  Tasa de incremento anual de plazas de médicos especialistas en formación (A) </a:t>
              </a:r>
              <a:endParaRPr b="1" i="0" sz="600" u="none" cap="none" strike="noStrike">
                <a:solidFill>
                  <a:schemeClr val="dk1"/>
                </a:solidFill>
                <a:latin typeface="Arial"/>
                <a:ea typeface="Arial"/>
                <a:cs typeface="Arial"/>
                <a:sym typeface="Arial"/>
              </a:endParaRPr>
            </a:p>
            <a:p>
              <a:pPr indent="0" lvl="0" marL="72000" marR="0" rtl="0" algn="l">
                <a:spcBef>
                  <a:spcPts val="0"/>
                </a:spcBef>
                <a:spcAft>
                  <a:spcPts val="0"/>
                </a:spcAft>
                <a:buClr>
                  <a:schemeClr val="dk1"/>
                </a:buClr>
                <a:buSzPts val="600"/>
                <a:buFont typeface="Arial"/>
                <a:buNone/>
              </a:pPr>
              <a:r>
                <a:t/>
              </a:r>
              <a:endParaRPr b="1" i="0" sz="600" u="none" cap="none" strike="noStrike">
                <a:solidFill>
                  <a:schemeClr val="dk1"/>
                </a:solidFill>
                <a:latin typeface="Arial"/>
                <a:ea typeface="Arial"/>
                <a:cs typeface="Arial"/>
                <a:sym typeface="Arial"/>
              </a:endParaRPr>
            </a:p>
            <a:p>
              <a:pPr indent="-38100" lvl="0" marL="72000" marR="0" rtl="0" algn="l">
                <a:spcBef>
                  <a:spcPts val="0"/>
                </a:spcBef>
                <a:spcAft>
                  <a:spcPts val="0"/>
                </a:spcAft>
                <a:buClr>
                  <a:schemeClr val="dk1"/>
                </a:buClr>
                <a:buSzPts val="600"/>
                <a:buFont typeface="Arial"/>
                <a:buChar char="-"/>
              </a:pPr>
              <a:r>
                <a:rPr b="1" i="0" lang="es-MX" sz="600" u="none" cap="none" strike="noStrike">
                  <a:solidFill>
                    <a:schemeClr val="dk1"/>
                  </a:solidFill>
                  <a:latin typeface="Arial"/>
                  <a:ea typeface="Arial"/>
                  <a:cs typeface="Arial"/>
                  <a:sym typeface="Arial"/>
                </a:rPr>
                <a:t>  Cobertura de plazas de residentes (A)</a:t>
              </a:r>
              <a:endParaRPr/>
            </a:p>
            <a:p>
              <a:pPr indent="0" lvl="0" marL="72000" marR="0" rtl="0" algn="l">
                <a:spcBef>
                  <a:spcPts val="0"/>
                </a:spcBef>
                <a:spcAft>
                  <a:spcPts val="0"/>
                </a:spcAft>
                <a:buClr>
                  <a:schemeClr val="dk1"/>
                </a:buClr>
                <a:buSzPts val="600"/>
                <a:buFont typeface="Arial"/>
                <a:buNone/>
              </a:pPr>
              <a:r>
                <a:t/>
              </a:r>
              <a:endParaRPr b="1" i="0" sz="600" u="none" cap="none" strike="noStrike">
                <a:solidFill>
                  <a:schemeClr val="dk1"/>
                </a:solidFill>
                <a:latin typeface="Arial"/>
                <a:ea typeface="Arial"/>
                <a:cs typeface="Arial"/>
                <a:sym typeface="Arial"/>
              </a:endParaRPr>
            </a:p>
            <a:p>
              <a:pPr indent="-38100" lvl="0" marL="72000" marR="0" rtl="0" algn="l">
                <a:spcBef>
                  <a:spcPts val="0"/>
                </a:spcBef>
                <a:spcAft>
                  <a:spcPts val="0"/>
                </a:spcAft>
                <a:buClr>
                  <a:schemeClr val="dk1"/>
                </a:buClr>
                <a:buSzPts val="600"/>
                <a:buFont typeface="Arial"/>
                <a:buChar char="-"/>
              </a:pPr>
              <a:r>
                <a:rPr b="1" i="0" lang="es-MX" sz="600" u="none" cap="none" strike="noStrike">
                  <a:solidFill>
                    <a:schemeClr val="dk1"/>
                  </a:solidFill>
                  <a:latin typeface="Arial"/>
                  <a:ea typeface="Arial"/>
                  <a:cs typeface="Arial"/>
                  <a:sym typeface="Arial"/>
                </a:rPr>
                <a:t>  Eficiencia terminal de médicos especialistas en las entidades federativas (A)</a:t>
              </a:r>
              <a:endParaRPr/>
            </a:p>
            <a:p>
              <a:pPr indent="0" lvl="0" marL="72000" marR="0" rtl="0" algn="l">
                <a:spcBef>
                  <a:spcPts val="0"/>
                </a:spcBef>
                <a:spcAft>
                  <a:spcPts val="0"/>
                </a:spcAft>
                <a:buClr>
                  <a:schemeClr val="dk1"/>
                </a:buClr>
                <a:buSzPts val="600"/>
                <a:buFont typeface="Arial"/>
                <a:buNone/>
              </a:pPr>
              <a:r>
                <a:t/>
              </a:r>
              <a:endParaRPr b="1" i="0" sz="600" u="none" cap="none" strike="noStrike">
                <a:solidFill>
                  <a:schemeClr val="dk1"/>
                </a:solidFill>
                <a:latin typeface="Arial"/>
                <a:ea typeface="Arial"/>
                <a:cs typeface="Arial"/>
                <a:sym typeface="Arial"/>
              </a:endParaRPr>
            </a:p>
            <a:p>
              <a:pPr indent="-44450" lvl="0" marL="72000" marR="0" rtl="0" algn="l">
                <a:spcBef>
                  <a:spcPts val="0"/>
                </a:spcBef>
                <a:spcAft>
                  <a:spcPts val="0"/>
                </a:spcAft>
                <a:buClr>
                  <a:schemeClr val="dk1"/>
                </a:buClr>
                <a:buSzPts val="700"/>
                <a:buFont typeface="Arial"/>
                <a:buChar char="-"/>
              </a:pPr>
              <a:r>
                <a:rPr b="1" i="0" lang="es-MX" sz="700" u="none" cap="none" strike="noStrike">
                  <a:solidFill>
                    <a:schemeClr val="dk1"/>
                  </a:solidFill>
                  <a:latin typeface="Arial"/>
                  <a:ea typeface="Arial"/>
                  <a:cs typeface="Arial"/>
                  <a:sym typeface="Arial"/>
                </a:rPr>
                <a:t> </a:t>
              </a:r>
              <a:r>
                <a:rPr b="1" i="0" lang="es-MX" sz="600" u="none" cap="none" strike="noStrike">
                  <a:solidFill>
                    <a:srgbClr val="FF0000"/>
                  </a:solidFill>
                  <a:latin typeface="Arial"/>
                  <a:ea typeface="Arial"/>
                  <a:cs typeface="Arial"/>
                  <a:sym typeface="Arial"/>
                </a:rPr>
                <a:t>Porcentaje de servidores públicos capacitados (A)</a:t>
              </a:r>
              <a:endParaRPr b="1" i="0" sz="600" u="none" cap="none" strike="noStrike">
                <a:solidFill>
                  <a:schemeClr val="dk1"/>
                </a:solidFill>
                <a:latin typeface="Arial"/>
                <a:ea typeface="Arial"/>
                <a:cs typeface="Arial"/>
                <a:sym typeface="Arial"/>
              </a:endParaRPr>
            </a:p>
          </p:txBody>
        </p:sp>
      </p:grpSp>
      <p:cxnSp>
        <p:nvCxnSpPr>
          <p:cNvPr id="98" name="Google Shape;98;p14"/>
          <p:cNvCxnSpPr>
            <a:stCxn id="97" idx="2"/>
            <a:endCxn id="96" idx="0"/>
          </p:cNvCxnSpPr>
          <p:nvPr/>
        </p:nvCxnSpPr>
        <p:spPr>
          <a:xfrm>
            <a:off x="3897942" y="1428063"/>
            <a:ext cx="0" cy="157800"/>
          </a:xfrm>
          <a:prstGeom prst="straightConnector1">
            <a:avLst/>
          </a:prstGeom>
          <a:noFill/>
          <a:ln cap="flat" cmpd="sng" w="9525">
            <a:solidFill>
              <a:schemeClr val="dk1"/>
            </a:solidFill>
            <a:prstDash val="solid"/>
            <a:round/>
            <a:headEnd len="sm" w="sm" type="none"/>
            <a:tailEnd len="sm" w="sm" type="none"/>
          </a:ln>
        </p:spPr>
      </p:cxnSp>
      <p:sp>
        <p:nvSpPr>
          <p:cNvPr id="99" name="Google Shape;99;p14"/>
          <p:cNvSpPr txBox="1"/>
          <p:nvPr/>
        </p:nvSpPr>
        <p:spPr>
          <a:xfrm>
            <a:off x="1283537" y="-1454"/>
            <a:ext cx="5568827" cy="246221"/>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i="0" lang="es-MX" sz="1000" u="none" cap="none" strike="noStrike">
                <a:solidFill>
                  <a:schemeClr val="dk1"/>
                </a:solidFill>
                <a:latin typeface="Arial"/>
                <a:ea typeface="Arial"/>
                <a:cs typeface="Arial"/>
                <a:sym typeface="Arial"/>
              </a:rPr>
              <a:t>Matriz de Indicadores para Resultados 2020            </a:t>
            </a:r>
            <a:endParaRPr b="1" i="0" sz="1000" u="none" cap="none" strike="noStrike">
              <a:solidFill>
                <a:schemeClr val="dk1"/>
              </a:solidFill>
              <a:latin typeface="Arial"/>
              <a:ea typeface="Arial"/>
              <a:cs typeface="Arial"/>
              <a:sym typeface="Arial"/>
            </a:endParaRPr>
          </a:p>
        </p:txBody>
      </p:sp>
      <p:cxnSp>
        <p:nvCxnSpPr>
          <p:cNvPr id="100" name="Google Shape;100;p14"/>
          <p:cNvCxnSpPr>
            <a:stCxn id="96" idx="2"/>
            <a:endCxn id="96" idx="2"/>
          </p:cNvCxnSpPr>
          <p:nvPr/>
        </p:nvCxnSpPr>
        <p:spPr>
          <a:xfrm>
            <a:off x="3897942" y="2539925"/>
            <a:ext cx="0" cy="0"/>
          </a:xfrm>
          <a:prstGeom prst="straightConnector1">
            <a:avLst/>
          </a:prstGeom>
          <a:noFill/>
          <a:ln cap="flat" cmpd="sng" w="9525">
            <a:solidFill>
              <a:schemeClr val="dk1"/>
            </a:solidFill>
            <a:prstDash val="solid"/>
            <a:round/>
            <a:headEnd len="sm" w="sm" type="none"/>
            <a:tailEnd len="sm" w="sm" type="none"/>
          </a:ln>
        </p:spPr>
      </p:cxnSp>
      <p:sp>
        <p:nvSpPr>
          <p:cNvPr id="101" name="Google Shape;101;p14"/>
          <p:cNvSpPr/>
          <p:nvPr/>
        </p:nvSpPr>
        <p:spPr>
          <a:xfrm>
            <a:off x="350433" y="370138"/>
            <a:ext cx="1600522" cy="108468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1" i="1" lang="es-MX" sz="600" u="none" cap="none" strike="noStrike">
                <a:solidFill>
                  <a:schemeClr val="dk1"/>
                </a:solidFill>
                <a:latin typeface="Arial"/>
                <a:ea typeface="Arial"/>
                <a:cs typeface="Arial"/>
                <a:sym typeface="Arial"/>
              </a:rPr>
              <a:t>Contribuir al bienestar social e igualdad mediante el desarrollo de competencias técnico-médicas y de gestión de los profesionales de la salud de acuerdo con las necesidades de salud de la población</a:t>
            </a:r>
            <a:endParaRPr b="1" i="1" sz="600">
              <a:solidFill>
                <a:schemeClr val="dk1"/>
              </a:solidFill>
              <a:latin typeface="Arial"/>
              <a:ea typeface="Arial"/>
              <a:cs typeface="Arial"/>
              <a:sym typeface="Arial"/>
            </a:endParaRPr>
          </a:p>
        </p:txBody>
      </p:sp>
      <p:sp>
        <p:nvSpPr>
          <p:cNvPr id="102" name="Google Shape;102;p14"/>
          <p:cNvSpPr/>
          <p:nvPr/>
        </p:nvSpPr>
        <p:spPr>
          <a:xfrm>
            <a:off x="425496" y="1612762"/>
            <a:ext cx="1581398" cy="691202"/>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1" i="1" lang="es-MX" sz="600">
                <a:solidFill>
                  <a:schemeClr val="dk1"/>
                </a:solidFill>
                <a:latin typeface="Arial"/>
                <a:ea typeface="Arial"/>
                <a:cs typeface="Arial"/>
                <a:sym typeface="Arial"/>
              </a:rPr>
              <a:t>Profesionales de la salud desarrollan competencias técnico-médicas y de gestión acordes con las necesidades de la salud de la población.</a:t>
            </a:r>
            <a:endParaRPr b="1" i="1" sz="600">
              <a:solidFill>
                <a:schemeClr val="dk1"/>
              </a:solidFill>
              <a:latin typeface="Arial"/>
              <a:ea typeface="Arial"/>
              <a:cs typeface="Arial"/>
              <a:sym typeface="Arial"/>
            </a:endParaRPr>
          </a:p>
        </p:txBody>
      </p:sp>
      <p:cxnSp>
        <p:nvCxnSpPr>
          <p:cNvPr id="103" name="Google Shape;103;p14"/>
          <p:cNvCxnSpPr>
            <a:stCxn id="104" idx="0"/>
            <a:endCxn id="96" idx="2"/>
          </p:cNvCxnSpPr>
          <p:nvPr/>
        </p:nvCxnSpPr>
        <p:spPr>
          <a:xfrm rot="-5400000">
            <a:off x="3124128" y="2026516"/>
            <a:ext cx="260400" cy="1287300"/>
          </a:xfrm>
          <a:prstGeom prst="bentConnector3">
            <a:avLst>
              <a:gd fmla="val 50008" name="adj1"/>
            </a:avLst>
          </a:prstGeom>
          <a:noFill/>
          <a:ln cap="flat" cmpd="sng" w="9525">
            <a:solidFill>
              <a:schemeClr val="dk1"/>
            </a:solidFill>
            <a:prstDash val="solid"/>
            <a:round/>
            <a:headEnd len="sm" w="sm" type="none"/>
            <a:tailEnd len="sm" w="sm" type="none"/>
          </a:ln>
        </p:spPr>
      </p:cxnSp>
      <p:cxnSp>
        <p:nvCxnSpPr>
          <p:cNvPr id="105" name="Google Shape;105;p14"/>
          <p:cNvCxnSpPr>
            <a:stCxn id="106" idx="0"/>
            <a:endCxn id="96" idx="2"/>
          </p:cNvCxnSpPr>
          <p:nvPr/>
        </p:nvCxnSpPr>
        <p:spPr>
          <a:xfrm flipH="1" rot="5400000">
            <a:off x="5241234" y="1196658"/>
            <a:ext cx="265500" cy="2952000"/>
          </a:xfrm>
          <a:prstGeom prst="bentConnector3">
            <a:avLst>
              <a:gd fmla="val 49997" name="adj1"/>
            </a:avLst>
          </a:prstGeom>
          <a:noFill/>
          <a:ln cap="flat" cmpd="sng" w="9525">
            <a:solidFill>
              <a:schemeClr val="dk1"/>
            </a:solidFill>
            <a:prstDash val="solid"/>
            <a:round/>
            <a:headEnd len="sm" w="sm" type="none"/>
            <a:tailEnd len="sm" w="sm" type="none"/>
          </a:ln>
        </p:spPr>
      </p:cxnSp>
      <p:sp>
        <p:nvSpPr>
          <p:cNvPr id="107" name="Google Shape;107;p14"/>
          <p:cNvSpPr/>
          <p:nvPr/>
        </p:nvSpPr>
        <p:spPr>
          <a:xfrm>
            <a:off x="5717742" y="718168"/>
            <a:ext cx="3310240" cy="656301"/>
          </a:xfrm>
          <a:prstGeom prst="rect">
            <a:avLst/>
          </a:prstGeom>
          <a:noFill/>
          <a:ln>
            <a:noFill/>
          </a:ln>
        </p:spPr>
        <p:txBody>
          <a:bodyPr anchorCtr="0" anchor="ctr" bIns="45700" lIns="91425" spcFirstLastPara="1" rIns="91425" wrap="square" tIns="45700">
            <a:noAutofit/>
          </a:bodyPr>
          <a:lstStyle/>
          <a:p>
            <a:pPr indent="-88900" lvl="0" marL="88900" marR="0" rtl="0" algn="l">
              <a:spcBef>
                <a:spcPts val="0"/>
              </a:spcBef>
              <a:spcAft>
                <a:spcPts val="0"/>
              </a:spcAft>
              <a:buClr>
                <a:schemeClr val="dk1"/>
              </a:buClr>
              <a:buSzPts val="700"/>
              <a:buFont typeface="Arial"/>
              <a:buAutoNum type="arabicPeriod"/>
            </a:pPr>
            <a:r>
              <a:rPr b="1" lang="es-MX" sz="700">
                <a:solidFill>
                  <a:schemeClr val="dk1"/>
                </a:solidFill>
                <a:latin typeface="Arial"/>
                <a:ea typeface="Arial"/>
                <a:cs typeface="Arial"/>
                <a:sym typeface="Arial"/>
              </a:rPr>
              <a:t> </a:t>
            </a:r>
            <a:r>
              <a:rPr b="1" lang="es-MX" sz="600">
                <a:solidFill>
                  <a:schemeClr val="dk1"/>
                </a:solidFill>
                <a:latin typeface="Arial"/>
                <a:ea typeface="Arial"/>
                <a:cs typeface="Arial"/>
                <a:sym typeface="Arial"/>
              </a:rPr>
              <a:t>Se fortalece la política nacional para la formación, desarrollo y capacitación de profesionales de la salud</a:t>
            </a:r>
            <a:endParaRPr/>
          </a:p>
          <a:p>
            <a:pPr indent="-50800" lvl="0" marL="88900" marR="0" rtl="0" algn="l">
              <a:spcBef>
                <a:spcPts val="0"/>
              </a:spcBef>
              <a:spcAft>
                <a:spcPts val="0"/>
              </a:spcAft>
              <a:buClr>
                <a:schemeClr val="dk1"/>
              </a:buClr>
              <a:buSzPts val="600"/>
              <a:buFont typeface="Arial"/>
              <a:buNone/>
            </a:pPr>
            <a:r>
              <a:t/>
            </a:r>
            <a:endParaRPr b="1" sz="600">
              <a:solidFill>
                <a:schemeClr val="dk1"/>
              </a:solidFill>
              <a:latin typeface="Arial"/>
              <a:ea typeface="Arial"/>
              <a:cs typeface="Arial"/>
              <a:sym typeface="Arial"/>
            </a:endParaRPr>
          </a:p>
          <a:p>
            <a:pPr indent="-88900" lvl="0" marL="88900" marR="0" rtl="0" algn="l">
              <a:spcBef>
                <a:spcPts val="0"/>
              </a:spcBef>
              <a:spcAft>
                <a:spcPts val="0"/>
              </a:spcAft>
              <a:buClr>
                <a:schemeClr val="dk1"/>
              </a:buClr>
              <a:buSzPts val="600"/>
              <a:buFont typeface="Arial"/>
              <a:buAutoNum type="arabicPeriod"/>
            </a:pPr>
            <a:r>
              <a:rPr b="1" lang="es-MX" sz="600">
                <a:solidFill>
                  <a:schemeClr val="dk1"/>
                </a:solidFill>
                <a:latin typeface="Arial"/>
                <a:ea typeface="Arial"/>
                <a:cs typeface="Arial"/>
                <a:sym typeface="Arial"/>
              </a:rPr>
              <a:t>Congruencia de recursos presupuestales con necesidades no cubiertas de formación de especialistas </a:t>
            </a:r>
            <a:endParaRPr/>
          </a:p>
          <a:p>
            <a:pPr indent="-50800" lvl="0" marL="88900" marR="0" rtl="0" algn="l">
              <a:spcBef>
                <a:spcPts val="0"/>
              </a:spcBef>
              <a:spcAft>
                <a:spcPts val="0"/>
              </a:spcAft>
              <a:buClr>
                <a:schemeClr val="dk1"/>
              </a:buClr>
              <a:buSzPts val="600"/>
              <a:buFont typeface="Arial"/>
              <a:buNone/>
            </a:pPr>
            <a:r>
              <a:t/>
            </a:r>
            <a:endParaRPr b="1" sz="600">
              <a:solidFill>
                <a:schemeClr val="dk1"/>
              </a:solidFill>
              <a:latin typeface="Arial"/>
              <a:ea typeface="Arial"/>
              <a:cs typeface="Arial"/>
              <a:sym typeface="Arial"/>
            </a:endParaRPr>
          </a:p>
          <a:p>
            <a:pPr indent="-88900" lvl="0" marL="88900" marR="0" rtl="0" algn="l">
              <a:spcBef>
                <a:spcPts val="0"/>
              </a:spcBef>
              <a:spcAft>
                <a:spcPts val="0"/>
              </a:spcAft>
              <a:buClr>
                <a:schemeClr val="dk1"/>
              </a:buClr>
              <a:buSzPts val="600"/>
              <a:buFont typeface="Arial"/>
              <a:buAutoNum type="arabicPeriod"/>
            </a:pPr>
            <a:r>
              <a:rPr b="1" lang="es-MX" sz="600">
                <a:solidFill>
                  <a:schemeClr val="dk1"/>
                </a:solidFill>
                <a:latin typeface="Arial"/>
                <a:ea typeface="Arial"/>
                <a:cs typeface="Arial"/>
                <a:sym typeface="Arial"/>
              </a:rPr>
              <a:t>Recursos humanos se forman de acuerdo con las necesidades de salud de la población orientados por el diagnostico realizado por la Comisión Interinstitucional de Formación de Recursos Humanos para la Salud.</a:t>
            </a:r>
            <a:endParaRPr/>
          </a:p>
          <a:p>
            <a:pPr indent="-50800" lvl="0" marL="88900" marR="0" rtl="0" algn="l">
              <a:spcBef>
                <a:spcPts val="0"/>
              </a:spcBef>
              <a:spcAft>
                <a:spcPts val="0"/>
              </a:spcAft>
              <a:buClr>
                <a:schemeClr val="dk1"/>
              </a:buClr>
              <a:buSzPts val="600"/>
              <a:buFont typeface="Arial"/>
              <a:buNone/>
            </a:pPr>
            <a:r>
              <a:t/>
            </a:r>
            <a:endParaRPr b="1" sz="600">
              <a:solidFill>
                <a:schemeClr val="dk1"/>
              </a:solidFill>
              <a:latin typeface="Arial"/>
              <a:ea typeface="Arial"/>
              <a:cs typeface="Arial"/>
              <a:sym typeface="Arial"/>
            </a:endParaRPr>
          </a:p>
          <a:p>
            <a:pPr indent="0" lvl="0" marL="0" marR="0" rtl="0" algn="l">
              <a:spcBef>
                <a:spcPts val="0"/>
              </a:spcBef>
              <a:spcAft>
                <a:spcPts val="0"/>
              </a:spcAft>
              <a:buNone/>
            </a:pPr>
            <a:r>
              <a:t/>
            </a:r>
            <a:endParaRPr b="1" i="1" sz="700">
              <a:solidFill>
                <a:schemeClr val="dk1"/>
              </a:solidFill>
              <a:latin typeface="Arial"/>
              <a:ea typeface="Arial"/>
              <a:cs typeface="Arial"/>
              <a:sym typeface="Arial"/>
            </a:endParaRPr>
          </a:p>
        </p:txBody>
      </p:sp>
      <p:sp>
        <p:nvSpPr>
          <p:cNvPr id="108" name="Google Shape;108;p14"/>
          <p:cNvSpPr/>
          <p:nvPr/>
        </p:nvSpPr>
        <p:spPr>
          <a:xfrm>
            <a:off x="5724127" y="1592196"/>
            <a:ext cx="3283997" cy="732335"/>
          </a:xfrm>
          <a:prstGeom prst="rect">
            <a:avLst/>
          </a:prstGeom>
          <a:noFill/>
          <a:ln>
            <a:noFill/>
          </a:ln>
        </p:spPr>
        <p:txBody>
          <a:bodyPr anchorCtr="0" anchor="ctr" bIns="45700" lIns="91425" spcFirstLastPara="1" rIns="91425" wrap="square" tIns="45700">
            <a:noAutofit/>
          </a:bodyPr>
          <a:lstStyle/>
          <a:p>
            <a:pPr indent="-88900" lvl="0" marL="88900" marR="0" rtl="0" algn="l">
              <a:spcBef>
                <a:spcPts val="0"/>
              </a:spcBef>
              <a:spcAft>
                <a:spcPts val="0"/>
              </a:spcAft>
              <a:buNone/>
            </a:pPr>
            <a:r>
              <a:rPr b="1" lang="es-MX" sz="600">
                <a:solidFill>
                  <a:schemeClr val="dk1"/>
                </a:solidFill>
                <a:latin typeface="Arial"/>
                <a:ea typeface="Arial"/>
                <a:cs typeface="Arial"/>
                <a:sym typeface="Arial"/>
              </a:rPr>
              <a:t>1. Profesionales de la salud formados son empleados en la rama de su especialidad.</a:t>
            </a:r>
            <a:endParaRPr/>
          </a:p>
          <a:p>
            <a:pPr indent="0" lvl="0" marL="0" marR="0" rtl="0" algn="l">
              <a:spcBef>
                <a:spcPts val="0"/>
              </a:spcBef>
              <a:spcAft>
                <a:spcPts val="0"/>
              </a:spcAft>
              <a:buNone/>
            </a:pPr>
            <a:r>
              <a:t/>
            </a:r>
            <a:endParaRPr b="1" sz="600">
              <a:solidFill>
                <a:schemeClr val="dk1"/>
              </a:solidFill>
              <a:latin typeface="Arial"/>
              <a:ea typeface="Arial"/>
              <a:cs typeface="Arial"/>
              <a:sym typeface="Arial"/>
            </a:endParaRPr>
          </a:p>
          <a:p>
            <a:pPr indent="-88900" lvl="0" marL="88900" marR="0" rtl="0" algn="l">
              <a:spcBef>
                <a:spcPts val="0"/>
              </a:spcBef>
              <a:spcAft>
                <a:spcPts val="0"/>
              </a:spcAft>
              <a:buNone/>
            </a:pPr>
            <a:r>
              <a:rPr b="1" lang="es-MX" sz="600">
                <a:solidFill>
                  <a:schemeClr val="dk1"/>
                </a:solidFill>
                <a:latin typeface="Arial"/>
                <a:ea typeface="Arial"/>
                <a:cs typeface="Arial"/>
                <a:sym typeface="Arial"/>
              </a:rPr>
              <a:t>2. Profesionales de la salud y personal servidor público egresados se desempeñan adecuadamente en su área de formación.</a:t>
            </a:r>
            <a:endParaRPr b="1" sz="600">
              <a:solidFill>
                <a:schemeClr val="dk1"/>
              </a:solidFill>
              <a:latin typeface="Arial"/>
              <a:ea typeface="Arial"/>
              <a:cs typeface="Arial"/>
              <a:sym typeface="Arial"/>
            </a:endParaRPr>
          </a:p>
          <a:p>
            <a:pPr indent="-88900" lvl="0" marL="88900" marR="0" rtl="0" algn="l">
              <a:spcBef>
                <a:spcPts val="0"/>
              </a:spcBef>
              <a:spcAft>
                <a:spcPts val="0"/>
              </a:spcAft>
              <a:buNone/>
            </a:pPr>
            <a:r>
              <a:t/>
            </a:r>
            <a:endParaRPr b="1" sz="600">
              <a:solidFill>
                <a:schemeClr val="dk1"/>
              </a:solidFill>
              <a:latin typeface="Arial"/>
              <a:ea typeface="Arial"/>
              <a:cs typeface="Arial"/>
              <a:sym typeface="Arial"/>
            </a:endParaRPr>
          </a:p>
          <a:p>
            <a:pPr indent="-88900" lvl="0" marL="88900" marR="0" rtl="0" algn="l">
              <a:spcBef>
                <a:spcPts val="0"/>
              </a:spcBef>
              <a:spcAft>
                <a:spcPts val="0"/>
              </a:spcAft>
              <a:buNone/>
            </a:pPr>
            <a:r>
              <a:rPr b="1" lang="es-MX" sz="600">
                <a:solidFill>
                  <a:schemeClr val="dk1"/>
                </a:solidFill>
                <a:latin typeface="Arial"/>
                <a:ea typeface="Arial"/>
                <a:cs typeface="Arial"/>
                <a:sym typeface="Arial"/>
              </a:rPr>
              <a:t>3. La población cuenta con recursos y medios de acceso a los profesionistas formados</a:t>
            </a:r>
            <a:endParaRPr b="1" sz="600">
              <a:solidFill>
                <a:schemeClr val="dk1"/>
              </a:solidFill>
              <a:latin typeface="Arial"/>
              <a:ea typeface="Arial"/>
              <a:cs typeface="Arial"/>
              <a:sym typeface="Arial"/>
            </a:endParaRPr>
          </a:p>
        </p:txBody>
      </p:sp>
      <p:grpSp>
        <p:nvGrpSpPr>
          <p:cNvPr id="109" name="Google Shape;109;p14"/>
          <p:cNvGrpSpPr/>
          <p:nvPr/>
        </p:nvGrpSpPr>
        <p:grpSpPr>
          <a:xfrm>
            <a:off x="5232065" y="2805408"/>
            <a:ext cx="3635118" cy="1467526"/>
            <a:chOff x="4786955" y="4582622"/>
            <a:chExt cx="3635118" cy="1710000"/>
          </a:xfrm>
        </p:grpSpPr>
        <p:grpSp>
          <p:nvGrpSpPr>
            <p:cNvPr id="110" name="Google Shape;110;p14"/>
            <p:cNvGrpSpPr/>
            <p:nvPr/>
          </p:nvGrpSpPr>
          <p:grpSpPr>
            <a:xfrm>
              <a:off x="4786955" y="4582622"/>
              <a:ext cx="2436998" cy="1710000"/>
              <a:chOff x="4730969" y="3026764"/>
              <a:chExt cx="2436998" cy="1710000"/>
            </a:xfrm>
          </p:grpSpPr>
          <p:grpSp>
            <p:nvGrpSpPr>
              <p:cNvPr id="111" name="Google Shape;111;p14"/>
              <p:cNvGrpSpPr/>
              <p:nvPr/>
            </p:nvGrpSpPr>
            <p:grpSpPr>
              <a:xfrm>
                <a:off x="4730969" y="3026764"/>
                <a:ext cx="2436998" cy="1710000"/>
                <a:chOff x="4372790" y="2338796"/>
                <a:chExt cx="2436998" cy="1710000"/>
              </a:xfrm>
            </p:grpSpPr>
            <p:sp>
              <p:nvSpPr>
                <p:cNvPr id="106" name="Google Shape;106;p14"/>
                <p:cNvSpPr/>
                <p:nvPr/>
              </p:nvSpPr>
              <p:spPr>
                <a:xfrm>
                  <a:off x="5171630" y="2338796"/>
                  <a:ext cx="1638158" cy="1710000"/>
                </a:xfrm>
                <a:prstGeom prst="rect">
                  <a:avLst/>
                </a:prstGeom>
                <a:noFill/>
                <a:ln cap="flat" cmpd="sng" w="25400">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34925" lvl="0" marL="85725" marR="0" rtl="0" algn="l">
                    <a:spcBef>
                      <a:spcPts val="0"/>
                    </a:spcBef>
                    <a:spcAft>
                      <a:spcPts val="0"/>
                    </a:spcAft>
                    <a:buClr>
                      <a:schemeClr val="dk1"/>
                    </a:buClr>
                    <a:buSzPts val="800"/>
                    <a:buFont typeface="Arial"/>
                    <a:buNone/>
                  </a:pPr>
                  <a:r>
                    <a:t/>
                  </a:r>
                  <a:endParaRPr b="1" sz="800">
                    <a:solidFill>
                      <a:schemeClr val="dk1"/>
                    </a:solidFill>
                    <a:latin typeface="Arial"/>
                    <a:ea typeface="Arial"/>
                    <a:cs typeface="Arial"/>
                    <a:sym typeface="Arial"/>
                  </a:endParaRPr>
                </a:p>
                <a:p>
                  <a:pPr indent="-34925" lvl="0" marL="85725" marR="0" rtl="0" algn="l">
                    <a:spcBef>
                      <a:spcPts val="0"/>
                    </a:spcBef>
                    <a:spcAft>
                      <a:spcPts val="0"/>
                    </a:spcAft>
                    <a:buClr>
                      <a:schemeClr val="dk1"/>
                    </a:buClr>
                    <a:buSzPts val="800"/>
                    <a:buFont typeface="Arial"/>
                    <a:buNone/>
                  </a:pPr>
                  <a:r>
                    <a:t/>
                  </a:r>
                  <a:endParaRPr b="1" sz="800">
                    <a:solidFill>
                      <a:schemeClr val="dk1"/>
                    </a:solidFill>
                    <a:latin typeface="Arial"/>
                    <a:ea typeface="Arial"/>
                    <a:cs typeface="Arial"/>
                    <a:sym typeface="Arial"/>
                  </a:endParaRPr>
                </a:p>
                <a:p>
                  <a:pPr indent="0" lvl="0" marL="0" marR="0" rtl="0" algn="l">
                    <a:spcBef>
                      <a:spcPts val="0"/>
                    </a:spcBef>
                    <a:spcAft>
                      <a:spcPts val="0"/>
                    </a:spcAft>
                    <a:buNone/>
                  </a:pPr>
                  <a:r>
                    <a:t/>
                  </a:r>
                  <a:endParaRPr b="1" sz="800">
                    <a:solidFill>
                      <a:schemeClr val="dk1"/>
                    </a:solidFill>
                    <a:latin typeface="Arial"/>
                    <a:ea typeface="Arial"/>
                    <a:cs typeface="Arial"/>
                    <a:sym typeface="Arial"/>
                  </a:endParaRPr>
                </a:p>
              </p:txBody>
            </p:sp>
            <p:sp>
              <p:nvSpPr>
                <p:cNvPr id="112" name="Google Shape;112;p14"/>
                <p:cNvSpPr/>
                <p:nvPr/>
              </p:nvSpPr>
              <p:spPr>
                <a:xfrm>
                  <a:off x="4372790" y="2369367"/>
                  <a:ext cx="831454" cy="1594593"/>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1" i="1" lang="es-MX" sz="600">
                      <a:solidFill>
                        <a:schemeClr val="dk1"/>
                      </a:solidFill>
                      <a:latin typeface="Arial"/>
                      <a:ea typeface="Arial"/>
                      <a:cs typeface="Arial"/>
                      <a:sym typeface="Arial"/>
                    </a:rPr>
                    <a:t>Capacitación otorgada a los servidores públicos</a:t>
                  </a:r>
                  <a:endParaRPr b="1" i="1" sz="600">
                    <a:solidFill>
                      <a:schemeClr val="dk1"/>
                    </a:solidFill>
                    <a:latin typeface="Arial"/>
                    <a:ea typeface="Arial"/>
                    <a:cs typeface="Arial"/>
                    <a:sym typeface="Arial"/>
                  </a:endParaRPr>
                </a:p>
              </p:txBody>
            </p:sp>
          </p:grpSp>
          <p:sp>
            <p:nvSpPr>
              <p:cNvPr id="113" name="Google Shape;113;p14"/>
              <p:cNvSpPr/>
              <p:nvPr/>
            </p:nvSpPr>
            <p:spPr>
              <a:xfrm>
                <a:off x="5562423" y="3153155"/>
                <a:ext cx="1565571" cy="1498771"/>
              </a:xfrm>
              <a:prstGeom prst="rect">
                <a:avLst/>
              </a:prstGeom>
              <a:noFill/>
              <a:ln>
                <a:noFill/>
              </a:ln>
            </p:spPr>
            <p:txBody>
              <a:bodyPr anchorCtr="0" anchor="ctr" bIns="45700" lIns="91425" spcFirstLastPara="1" rIns="91425" wrap="square" tIns="45700">
                <a:noAutofit/>
              </a:bodyPr>
              <a:lstStyle/>
              <a:p>
                <a:pPr indent="-92075" lvl="0" marL="92075" marR="0" rtl="0" algn="l">
                  <a:spcBef>
                    <a:spcPts val="0"/>
                  </a:spcBef>
                  <a:spcAft>
                    <a:spcPts val="0"/>
                  </a:spcAft>
                  <a:buClr>
                    <a:srgbClr val="FF0000"/>
                  </a:buClr>
                  <a:buSzPts val="600"/>
                  <a:buFont typeface="Arial"/>
                  <a:buChar char="-"/>
                </a:pPr>
                <a:r>
                  <a:rPr b="1" lang="es-MX" sz="600">
                    <a:solidFill>
                      <a:srgbClr val="FF0000"/>
                    </a:solidFill>
                    <a:latin typeface="Arial"/>
                    <a:ea typeface="Arial"/>
                    <a:cs typeface="Arial"/>
                    <a:sym typeface="Arial"/>
                  </a:rPr>
                  <a:t>Porcentaje de eventos de capacitación realizados satisfactoriamente (T)</a:t>
                </a:r>
                <a:endParaRPr/>
              </a:p>
              <a:p>
                <a:pPr indent="-53975" lvl="0" marL="92075" marR="0" rtl="0" algn="l">
                  <a:spcBef>
                    <a:spcPts val="0"/>
                  </a:spcBef>
                  <a:spcAft>
                    <a:spcPts val="0"/>
                  </a:spcAft>
                  <a:buClr>
                    <a:schemeClr val="dk1"/>
                  </a:buClr>
                  <a:buSzPts val="600"/>
                  <a:buFont typeface="Arial"/>
                  <a:buNone/>
                </a:pPr>
                <a:r>
                  <a:t/>
                </a:r>
                <a:endParaRPr b="1" sz="600">
                  <a:solidFill>
                    <a:srgbClr val="FF0000"/>
                  </a:solidFill>
                  <a:latin typeface="Arial"/>
                  <a:ea typeface="Arial"/>
                  <a:cs typeface="Arial"/>
                  <a:sym typeface="Arial"/>
                </a:endParaRPr>
              </a:p>
              <a:p>
                <a:pPr indent="0" lvl="0" marL="0" marR="0" rtl="0" algn="l">
                  <a:spcBef>
                    <a:spcPts val="0"/>
                  </a:spcBef>
                  <a:spcAft>
                    <a:spcPts val="0"/>
                  </a:spcAft>
                  <a:buNone/>
                </a:pPr>
                <a:r>
                  <a:t/>
                </a:r>
                <a:endParaRPr b="1" sz="600">
                  <a:solidFill>
                    <a:srgbClr val="FF0000"/>
                  </a:solidFill>
                  <a:latin typeface="Arial"/>
                  <a:ea typeface="Arial"/>
                  <a:cs typeface="Arial"/>
                  <a:sym typeface="Arial"/>
                </a:endParaRPr>
              </a:p>
              <a:p>
                <a:pPr indent="-92075" lvl="0" marL="92075" marR="0" rtl="0" algn="l">
                  <a:spcBef>
                    <a:spcPts val="0"/>
                  </a:spcBef>
                  <a:spcAft>
                    <a:spcPts val="0"/>
                  </a:spcAft>
                  <a:buClr>
                    <a:srgbClr val="FF0000"/>
                  </a:buClr>
                  <a:buSzPts val="600"/>
                  <a:buFont typeface="Arial"/>
                  <a:buChar char="-"/>
                </a:pPr>
                <a:r>
                  <a:rPr b="1" lang="es-MX" sz="600">
                    <a:solidFill>
                      <a:srgbClr val="FF0000"/>
                    </a:solidFill>
                    <a:latin typeface="Arial"/>
                    <a:ea typeface="Arial"/>
                    <a:cs typeface="Arial"/>
                    <a:sym typeface="Arial"/>
                  </a:rPr>
                  <a:t>Porcentaje del presupuesto destinado a capacitación respecto al total ejercido por la institución (T)</a:t>
                </a:r>
                <a:endParaRPr b="1" sz="1200">
                  <a:solidFill>
                    <a:srgbClr val="FF0000"/>
                  </a:solidFill>
                  <a:latin typeface="Arial"/>
                  <a:ea typeface="Arial"/>
                  <a:cs typeface="Arial"/>
                  <a:sym typeface="Arial"/>
                </a:endParaRPr>
              </a:p>
            </p:txBody>
          </p:sp>
        </p:grpSp>
        <p:sp>
          <p:nvSpPr>
            <p:cNvPr id="114" name="Google Shape;114;p14"/>
            <p:cNvSpPr/>
            <p:nvPr/>
          </p:nvSpPr>
          <p:spPr>
            <a:xfrm>
              <a:off x="7207766" y="4758980"/>
              <a:ext cx="1214307" cy="979074"/>
            </a:xfrm>
            <a:prstGeom prst="rect">
              <a:avLst/>
            </a:prstGeom>
            <a:noFill/>
            <a:ln>
              <a:noFill/>
            </a:ln>
          </p:spPr>
          <p:txBody>
            <a:bodyPr anchorCtr="0" anchor="ctr" bIns="45700" lIns="91425" spcFirstLastPara="1" rIns="91425" wrap="square" tIns="45700">
              <a:noAutofit/>
            </a:bodyPr>
            <a:lstStyle/>
            <a:p>
              <a:pPr indent="-228600" lvl="0" marL="228600" marR="0" rtl="0" algn="l">
                <a:spcBef>
                  <a:spcPts val="0"/>
                </a:spcBef>
                <a:spcAft>
                  <a:spcPts val="0"/>
                </a:spcAft>
                <a:buClr>
                  <a:schemeClr val="dk1"/>
                </a:buClr>
                <a:buSzPts val="600"/>
                <a:buFont typeface="Arial"/>
                <a:buAutoNum type="arabicPeriod"/>
              </a:pPr>
              <a:r>
                <a:rPr b="1" lang="es-MX" sz="600">
                  <a:solidFill>
                    <a:schemeClr val="dk1"/>
                  </a:solidFill>
                  <a:latin typeface="Arial"/>
                  <a:ea typeface="Arial"/>
                  <a:cs typeface="Arial"/>
                  <a:sym typeface="Arial"/>
                </a:rPr>
                <a:t>Los servidores públicos cumplen con los requisitos para acreditar los eventos de capacitación.</a:t>
              </a:r>
              <a:endParaRPr/>
            </a:p>
          </p:txBody>
        </p:sp>
      </p:grpSp>
      <p:grpSp>
        <p:nvGrpSpPr>
          <p:cNvPr id="115" name="Google Shape;115;p14"/>
          <p:cNvGrpSpPr/>
          <p:nvPr/>
        </p:nvGrpSpPr>
        <p:grpSpPr>
          <a:xfrm>
            <a:off x="509303" y="2800366"/>
            <a:ext cx="4544336" cy="1292662"/>
            <a:chOff x="85404" y="3326614"/>
            <a:chExt cx="3887598" cy="1449283"/>
          </a:xfrm>
        </p:grpSpPr>
        <p:grpSp>
          <p:nvGrpSpPr>
            <p:cNvPr id="116" name="Google Shape;116;p14"/>
            <p:cNvGrpSpPr/>
            <p:nvPr/>
          </p:nvGrpSpPr>
          <p:grpSpPr>
            <a:xfrm>
              <a:off x="85404" y="3326614"/>
              <a:ext cx="2953483" cy="1449283"/>
              <a:chOff x="-156231" y="2320509"/>
              <a:chExt cx="1695792" cy="2019240"/>
            </a:xfrm>
          </p:grpSpPr>
          <p:sp>
            <p:nvSpPr>
              <p:cNvPr id="104" name="Google Shape;104;p14"/>
              <p:cNvSpPr/>
              <p:nvPr/>
            </p:nvSpPr>
            <p:spPr>
              <a:xfrm>
                <a:off x="212323" y="2320509"/>
                <a:ext cx="1327238" cy="2019240"/>
              </a:xfrm>
              <a:prstGeom prst="rect">
                <a:avLst/>
              </a:prstGeom>
              <a:solidFill>
                <a:schemeClr val="lt1"/>
              </a:solidFill>
              <a:ln cap="flat" cmpd="sng" w="25400">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87313" lvl="0" marL="87313" marR="0" rtl="0" algn="l">
                  <a:spcBef>
                    <a:spcPts val="0"/>
                  </a:spcBef>
                  <a:spcAft>
                    <a:spcPts val="0"/>
                  </a:spcAft>
                  <a:buClr>
                    <a:schemeClr val="dk1"/>
                  </a:buClr>
                  <a:buSzPts val="600"/>
                  <a:buFont typeface="Arial"/>
                  <a:buChar char="-"/>
                </a:pPr>
                <a:r>
                  <a:rPr b="1" lang="es-MX" sz="600">
                    <a:solidFill>
                      <a:schemeClr val="dk1"/>
                    </a:solidFill>
                    <a:latin typeface="Arial"/>
                    <a:ea typeface="Arial"/>
                    <a:cs typeface="Arial"/>
                    <a:sym typeface="Arial"/>
                  </a:rPr>
                  <a:t>Porcentaje de cursos de formación con percepción de calidad satisfactoria (A)</a:t>
                </a:r>
                <a:endParaRPr/>
              </a:p>
              <a:p>
                <a:pPr indent="-49213" lvl="0" marL="87313" marR="0" rtl="0" algn="l">
                  <a:spcBef>
                    <a:spcPts val="0"/>
                  </a:spcBef>
                  <a:spcAft>
                    <a:spcPts val="0"/>
                  </a:spcAft>
                  <a:buClr>
                    <a:schemeClr val="dk1"/>
                  </a:buClr>
                  <a:buSzPts val="600"/>
                  <a:buFont typeface="Arial"/>
                  <a:buNone/>
                </a:pPr>
                <a:r>
                  <a:t/>
                </a:r>
                <a:endParaRPr b="1" sz="600">
                  <a:solidFill>
                    <a:schemeClr val="dk1"/>
                  </a:solidFill>
                  <a:latin typeface="Arial"/>
                  <a:ea typeface="Arial"/>
                  <a:cs typeface="Arial"/>
                  <a:sym typeface="Arial"/>
                </a:endParaRPr>
              </a:p>
              <a:p>
                <a:pPr indent="-87313" lvl="0" marL="87313" marR="0" rtl="0" algn="l">
                  <a:spcBef>
                    <a:spcPts val="0"/>
                  </a:spcBef>
                  <a:spcAft>
                    <a:spcPts val="0"/>
                  </a:spcAft>
                  <a:buClr>
                    <a:schemeClr val="dk1"/>
                  </a:buClr>
                  <a:buSzPts val="600"/>
                  <a:buFont typeface="Arial"/>
                  <a:buChar char="-"/>
                </a:pPr>
                <a:r>
                  <a:rPr b="1" lang="es-MX" sz="600">
                    <a:solidFill>
                      <a:schemeClr val="dk1"/>
                    </a:solidFill>
                    <a:latin typeface="Arial"/>
                    <a:ea typeface="Arial"/>
                    <a:cs typeface="Arial"/>
                    <a:sym typeface="Arial"/>
                  </a:rPr>
                  <a:t>Porcentaje de cursos de especialización no clínica, maestrías y doctorados con percepción de calidad satisfactoria (A)</a:t>
                </a:r>
                <a:endParaRPr/>
              </a:p>
              <a:p>
                <a:pPr indent="-49213" lvl="0" marL="87313" marR="0" rtl="0" algn="l">
                  <a:spcBef>
                    <a:spcPts val="0"/>
                  </a:spcBef>
                  <a:spcAft>
                    <a:spcPts val="0"/>
                  </a:spcAft>
                  <a:buClr>
                    <a:schemeClr val="dk1"/>
                  </a:buClr>
                  <a:buSzPts val="600"/>
                  <a:buFont typeface="Arial"/>
                  <a:buNone/>
                </a:pPr>
                <a:r>
                  <a:t/>
                </a:r>
                <a:endParaRPr b="1" sz="600">
                  <a:solidFill>
                    <a:schemeClr val="dk1"/>
                  </a:solidFill>
                  <a:latin typeface="Arial"/>
                  <a:ea typeface="Arial"/>
                  <a:cs typeface="Arial"/>
                  <a:sym typeface="Arial"/>
                </a:endParaRPr>
              </a:p>
              <a:p>
                <a:pPr indent="-87313" lvl="0" marL="87313" marR="0" rtl="0" algn="l">
                  <a:spcBef>
                    <a:spcPts val="0"/>
                  </a:spcBef>
                  <a:spcAft>
                    <a:spcPts val="0"/>
                  </a:spcAft>
                  <a:buClr>
                    <a:schemeClr val="dk1"/>
                  </a:buClr>
                  <a:buSzPts val="600"/>
                  <a:buFont typeface="Arial"/>
                  <a:buChar char="-"/>
                </a:pPr>
                <a:r>
                  <a:rPr b="1" lang="es-MX" sz="600">
                    <a:solidFill>
                      <a:schemeClr val="dk1"/>
                    </a:solidFill>
                    <a:latin typeface="Arial"/>
                    <a:ea typeface="Arial"/>
                    <a:cs typeface="Arial"/>
                    <a:sym typeface="Arial"/>
                  </a:rPr>
                  <a:t>Eficacia en la impartición de cursos de educación continua (T)</a:t>
                </a:r>
                <a:endParaRPr/>
              </a:p>
              <a:p>
                <a:pPr indent="-49213" lvl="0" marL="87313" marR="0" rtl="0" algn="l">
                  <a:spcBef>
                    <a:spcPts val="0"/>
                  </a:spcBef>
                  <a:spcAft>
                    <a:spcPts val="0"/>
                  </a:spcAft>
                  <a:buClr>
                    <a:schemeClr val="dk1"/>
                  </a:buClr>
                  <a:buSzPts val="600"/>
                  <a:buFont typeface="Arial"/>
                  <a:buNone/>
                </a:pPr>
                <a:r>
                  <a:t/>
                </a:r>
                <a:endParaRPr b="1" sz="600">
                  <a:solidFill>
                    <a:schemeClr val="dk1"/>
                  </a:solidFill>
                  <a:latin typeface="Arial"/>
                  <a:ea typeface="Arial"/>
                  <a:cs typeface="Arial"/>
                  <a:sym typeface="Arial"/>
                </a:endParaRPr>
              </a:p>
              <a:p>
                <a:pPr indent="-87313" lvl="0" marL="87313" marR="0" rtl="0" algn="l">
                  <a:spcBef>
                    <a:spcPts val="0"/>
                  </a:spcBef>
                  <a:spcAft>
                    <a:spcPts val="0"/>
                  </a:spcAft>
                  <a:buClr>
                    <a:schemeClr val="dk1"/>
                  </a:buClr>
                  <a:buSzPts val="600"/>
                  <a:buFont typeface="Arial"/>
                  <a:buChar char="-"/>
                </a:pPr>
                <a:r>
                  <a:rPr b="1" lang="es-MX" sz="600">
                    <a:solidFill>
                      <a:schemeClr val="dk1"/>
                    </a:solidFill>
                    <a:latin typeface="Arial"/>
                    <a:ea typeface="Arial"/>
                    <a:cs typeface="Arial"/>
                    <a:sym typeface="Arial"/>
                  </a:rPr>
                  <a:t>Porcentaje de participantes externos en los cursos de educación continua (T)</a:t>
                </a:r>
                <a:endParaRPr/>
              </a:p>
              <a:p>
                <a:pPr indent="-49213" lvl="0" marL="87313" marR="0" rtl="0" algn="l">
                  <a:spcBef>
                    <a:spcPts val="0"/>
                  </a:spcBef>
                  <a:spcAft>
                    <a:spcPts val="0"/>
                  </a:spcAft>
                  <a:buClr>
                    <a:schemeClr val="dk1"/>
                  </a:buClr>
                  <a:buSzPts val="600"/>
                  <a:buFont typeface="Arial"/>
                  <a:buNone/>
                </a:pPr>
                <a:r>
                  <a:t/>
                </a:r>
                <a:endParaRPr b="1" sz="600">
                  <a:solidFill>
                    <a:schemeClr val="dk1"/>
                  </a:solidFill>
                  <a:latin typeface="Arial"/>
                  <a:ea typeface="Arial"/>
                  <a:cs typeface="Arial"/>
                  <a:sym typeface="Arial"/>
                </a:endParaRPr>
              </a:p>
              <a:p>
                <a:pPr indent="-87313" lvl="0" marL="87313" marR="0" rtl="0" algn="l">
                  <a:spcBef>
                    <a:spcPts val="0"/>
                  </a:spcBef>
                  <a:spcAft>
                    <a:spcPts val="0"/>
                  </a:spcAft>
                  <a:buClr>
                    <a:schemeClr val="dk1"/>
                  </a:buClr>
                  <a:buSzPts val="600"/>
                  <a:buFont typeface="Arial"/>
                  <a:buChar char="-"/>
                </a:pPr>
                <a:r>
                  <a:rPr b="1" lang="es-MX" sz="600">
                    <a:solidFill>
                      <a:schemeClr val="dk1"/>
                    </a:solidFill>
                    <a:latin typeface="Arial"/>
                    <a:ea typeface="Arial"/>
                    <a:cs typeface="Arial"/>
                    <a:sym typeface="Arial"/>
                  </a:rPr>
                  <a:t>Percepción sobre la calidad de los cursos de educación continua (T)</a:t>
                </a:r>
                <a:endParaRPr b="1" sz="600">
                  <a:solidFill>
                    <a:schemeClr val="dk1"/>
                  </a:solidFill>
                  <a:latin typeface="Arial"/>
                  <a:ea typeface="Arial"/>
                  <a:cs typeface="Arial"/>
                  <a:sym typeface="Arial"/>
                </a:endParaRPr>
              </a:p>
            </p:txBody>
          </p:sp>
          <p:sp>
            <p:nvSpPr>
              <p:cNvPr id="117" name="Google Shape;117;p14"/>
              <p:cNvSpPr txBox="1"/>
              <p:nvPr/>
            </p:nvSpPr>
            <p:spPr>
              <a:xfrm>
                <a:off x="-156231" y="2906876"/>
                <a:ext cx="356600" cy="72115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s-MX" sz="600">
                    <a:solidFill>
                      <a:schemeClr val="dk1"/>
                    </a:solidFill>
                    <a:latin typeface="Arial"/>
                    <a:ea typeface="Arial"/>
                    <a:cs typeface="Arial"/>
                    <a:sym typeface="Arial"/>
                  </a:rPr>
                  <a:t>Formación de</a:t>
                </a:r>
                <a:endParaRPr/>
              </a:p>
              <a:p>
                <a:pPr indent="0" lvl="0" marL="0" marR="0" rtl="0" algn="l">
                  <a:spcBef>
                    <a:spcPts val="0"/>
                  </a:spcBef>
                  <a:spcAft>
                    <a:spcPts val="0"/>
                  </a:spcAft>
                  <a:buNone/>
                </a:pPr>
                <a:r>
                  <a:rPr b="1" i="1" lang="es-MX" sz="600">
                    <a:solidFill>
                      <a:schemeClr val="dk1"/>
                    </a:solidFill>
                    <a:latin typeface="Arial"/>
                    <a:ea typeface="Arial"/>
                    <a:cs typeface="Arial"/>
                    <a:sym typeface="Arial"/>
                  </a:rPr>
                  <a:t>Posgrado y actualización otorgada</a:t>
                </a:r>
                <a:endParaRPr b="1" i="1" sz="600">
                  <a:solidFill>
                    <a:schemeClr val="dk1"/>
                  </a:solidFill>
                  <a:latin typeface="Arial"/>
                  <a:ea typeface="Arial"/>
                  <a:cs typeface="Arial"/>
                  <a:sym typeface="Arial"/>
                </a:endParaRPr>
              </a:p>
            </p:txBody>
          </p:sp>
        </p:grpSp>
        <p:sp>
          <p:nvSpPr>
            <p:cNvPr id="118" name="Google Shape;118;p14"/>
            <p:cNvSpPr/>
            <p:nvPr/>
          </p:nvSpPr>
          <p:spPr>
            <a:xfrm>
              <a:off x="2993446" y="3502966"/>
              <a:ext cx="979556" cy="1196912"/>
            </a:xfrm>
            <a:prstGeom prst="rect">
              <a:avLst/>
            </a:prstGeom>
            <a:noFill/>
            <a:ln>
              <a:noFill/>
            </a:ln>
          </p:spPr>
          <p:txBody>
            <a:bodyPr anchorCtr="0" anchor="ctr" bIns="45700" lIns="91425" spcFirstLastPara="1" rIns="91425" wrap="square" tIns="45700">
              <a:noAutofit/>
            </a:bodyPr>
            <a:lstStyle/>
            <a:p>
              <a:pPr indent="-90488" lvl="0" marL="90488" marR="0" rtl="0" algn="l">
                <a:spcBef>
                  <a:spcPts val="0"/>
                </a:spcBef>
                <a:spcAft>
                  <a:spcPts val="0"/>
                </a:spcAft>
                <a:buClr>
                  <a:schemeClr val="dk1"/>
                </a:buClr>
                <a:buSzPts val="600"/>
                <a:buFont typeface="Arial"/>
                <a:buAutoNum type="arabicPeriod"/>
              </a:pPr>
              <a:r>
                <a:rPr b="1" lang="es-MX" sz="600">
                  <a:solidFill>
                    <a:schemeClr val="dk1"/>
                  </a:solidFill>
                  <a:latin typeface="Arial"/>
                  <a:ea typeface="Arial"/>
                  <a:cs typeface="Arial"/>
                  <a:sym typeface="Arial"/>
                </a:rPr>
                <a:t>Los profesionales de la salud acreditan oportunamente cursos de formación.</a:t>
              </a:r>
              <a:endParaRPr b="1" sz="600">
                <a:solidFill>
                  <a:schemeClr val="dk1"/>
                </a:solidFill>
                <a:latin typeface="Arial"/>
                <a:ea typeface="Arial"/>
                <a:cs typeface="Arial"/>
                <a:sym typeface="Arial"/>
              </a:endParaRPr>
            </a:p>
          </p:txBody>
        </p:sp>
      </p:grpSp>
      <p:grpSp>
        <p:nvGrpSpPr>
          <p:cNvPr id="119" name="Google Shape;119;p14"/>
          <p:cNvGrpSpPr/>
          <p:nvPr/>
        </p:nvGrpSpPr>
        <p:grpSpPr>
          <a:xfrm>
            <a:off x="-21327" y="4397141"/>
            <a:ext cx="3128592" cy="2257917"/>
            <a:chOff x="-454235" y="1610091"/>
            <a:chExt cx="3580767" cy="2257917"/>
          </a:xfrm>
        </p:grpSpPr>
        <p:sp>
          <p:nvSpPr>
            <p:cNvPr id="120" name="Google Shape;120;p14"/>
            <p:cNvSpPr/>
            <p:nvPr/>
          </p:nvSpPr>
          <p:spPr>
            <a:xfrm>
              <a:off x="250084" y="1610091"/>
              <a:ext cx="1318994" cy="2257917"/>
            </a:xfrm>
            <a:prstGeom prst="rect">
              <a:avLst/>
            </a:prstGeom>
            <a:solidFill>
              <a:schemeClr val="lt1"/>
            </a:solidFill>
            <a:ln cap="flat" cmpd="sng" w="25400">
              <a:solidFill>
                <a:schemeClr val="dk1"/>
              </a:solidFill>
              <a:prstDash val="solid"/>
              <a:round/>
              <a:headEnd len="sm" w="sm" type="none"/>
              <a:tailEnd len="sm" w="sm" type="none"/>
            </a:ln>
          </p:spPr>
          <p:txBody>
            <a:bodyPr anchorCtr="0" anchor="t" bIns="36000" lIns="36000" spcFirstLastPara="1" rIns="72000" wrap="square" tIns="36000">
              <a:noAutofit/>
            </a:bodyPr>
            <a:lstStyle/>
            <a:p>
              <a:pPr indent="-61913" lvl="0" marL="87313" marR="0" rtl="0" algn="l">
                <a:spcBef>
                  <a:spcPts val="0"/>
                </a:spcBef>
                <a:spcAft>
                  <a:spcPts val="0"/>
                </a:spcAft>
                <a:buClr>
                  <a:schemeClr val="dk1"/>
                </a:buClr>
                <a:buSzPts val="400"/>
                <a:buFont typeface="Arial"/>
                <a:buNone/>
              </a:pPr>
              <a:r>
                <a:t/>
              </a:r>
              <a:endParaRPr b="1" sz="400">
                <a:solidFill>
                  <a:schemeClr val="dk1"/>
                </a:solidFill>
                <a:latin typeface="Arial"/>
                <a:ea typeface="Arial"/>
                <a:cs typeface="Arial"/>
                <a:sym typeface="Arial"/>
              </a:endParaRPr>
            </a:p>
            <a:p>
              <a:pPr indent="-87313" lvl="0" marL="87313" marR="0" rtl="0" algn="l">
                <a:spcBef>
                  <a:spcPts val="0"/>
                </a:spcBef>
                <a:spcAft>
                  <a:spcPts val="0"/>
                </a:spcAft>
                <a:buClr>
                  <a:schemeClr val="dk1"/>
                </a:buClr>
                <a:buSzPts val="600"/>
                <a:buFont typeface="Arial"/>
                <a:buChar char="-"/>
              </a:pPr>
              <a:r>
                <a:rPr b="1" lang="es-MX" sz="600">
                  <a:solidFill>
                    <a:schemeClr val="dk1"/>
                  </a:solidFill>
                  <a:latin typeface="Arial"/>
                  <a:ea typeface="Arial"/>
                  <a:cs typeface="Arial"/>
                  <a:sym typeface="Arial"/>
                </a:rPr>
                <a:t>Porcentaje de instituciones con programas de seguimiento de egresados (posgrado clínico y especializaciones no clínicas, maestrías y doctorados ) (A)</a:t>
              </a:r>
              <a:endParaRPr/>
            </a:p>
            <a:p>
              <a:pPr indent="-49213" lvl="0" marL="87313" marR="0" rtl="0" algn="l">
                <a:spcBef>
                  <a:spcPts val="0"/>
                </a:spcBef>
                <a:spcAft>
                  <a:spcPts val="0"/>
                </a:spcAft>
                <a:buClr>
                  <a:schemeClr val="dk1"/>
                </a:buClr>
                <a:buSzPts val="600"/>
                <a:buFont typeface="Arial"/>
                <a:buNone/>
              </a:pPr>
              <a:r>
                <a:t/>
              </a:r>
              <a:endParaRPr b="1" sz="600">
                <a:solidFill>
                  <a:schemeClr val="dk1"/>
                </a:solidFill>
                <a:latin typeface="Arial"/>
                <a:ea typeface="Arial"/>
                <a:cs typeface="Arial"/>
                <a:sym typeface="Arial"/>
              </a:endParaRPr>
            </a:p>
            <a:p>
              <a:pPr indent="-49213" lvl="0" marL="87313" marR="0" rtl="0" algn="l">
                <a:spcBef>
                  <a:spcPts val="0"/>
                </a:spcBef>
                <a:spcAft>
                  <a:spcPts val="0"/>
                </a:spcAft>
                <a:buClr>
                  <a:schemeClr val="dk1"/>
                </a:buClr>
                <a:buSzPts val="600"/>
                <a:buFont typeface="Arial"/>
                <a:buNone/>
              </a:pPr>
              <a:r>
                <a:t/>
              </a:r>
              <a:endParaRPr b="1" sz="600">
                <a:solidFill>
                  <a:schemeClr val="dk1"/>
                </a:solidFill>
                <a:latin typeface="Arial"/>
                <a:ea typeface="Arial"/>
                <a:cs typeface="Arial"/>
                <a:sym typeface="Arial"/>
              </a:endParaRPr>
            </a:p>
            <a:p>
              <a:pPr indent="-49213" lvl="0" marL="87313" marR="0" rtl="0" algn="l">
                <a:spcBef>
                  <a:spcPts val="0"/>
                </a:spcBef>
                <a:spcAft>
                  <a:spcPts val="0"/>
                </a:spcAft>
                <a:buClr>
                  <a:schemeClr val="dk1"/>
                </a:buClr>
                <a:buSzPts val="600"/>
                <a:buFont typeface="Arial"/>
                <a:buNone/>
              </a:pPr>
              <a:r>
                <a:t/>
              </a:r>
              <a:endParaRPr b="1" sz="600">
                <a:solidFill>
                  <a:schemeClr val="dk1"/>
                </a:solidFill>
                <a:latin typeface="Arial"/>
                <a:ea typeface="Arial"/>
                <a:cs typeface="Arial"/>
                <a:sym typeface="Arial"/>
              </a:endParaRPr>
            </a:p>
            <a:p>
              <a:pPr indent="-87313" lvl="0" marL="87313" marR="0" rtl="0" algn="l">
                <a:spcBef>
                  <a:spcPts val="0"/>
                </a:spcBef>
                <a:spcAft>
                  <a:spcPts val="0"/>
                </a:spcAft>
                <a:buClr>
                  <a:schemeClr val="dk1"/>
                </a:buClr>
                <a:buSzPts val="600"/>
                <a:buFont typeface="Arial"/>
                <a:buChar char="-"/>
              </a:pPr>
              <a:r>
                <a:rPr b="1" lang="es-MX" sz="600">
                  <a:solidFill>
                    <a:schemeClr val="dk1"/>
                  </a:solidFill>
                  <a:latin typeface="Arial"/>
                  <a:ea typeface="Arial"/>
                  <a:cs typeface="Arial"/>
                  <a:sym typeface="Arial"/>
                </a:rPr>
                <a:t>Porcentaje de espacios académicos ocupados(A)</a:t>
              </a:r>
              <a:endParaRPr/>
            </a:p>
            <a:p>
              <a:pPr indent="0" lvl="0" marL="0" marR="0" rtl="0" algn="l">
                <a:spcBef>
                  <a:spcPts val="0"/>
                </a:spcBef>
                <a:spcAft>
                  <a:spcPts val="0"/>
                </a:spcAft>
                <a:buNone/>
              </a:pPr>
              <a:r>
                <a:t/>
              </a:r>
              <a:endParaRPr b="1" sz="600">
                <a:solidFill>
                  <a:schemeClr val="dk1"/>
                </a:solidFill>
                <a:latin typeface="Arial"/>
                <a:ea typeface="Arial"/>
                <a:cs typeface="Arial"/>
                <a:sym typeface="Arial"/>
              </a:endParaRPr>
            </a:p>
            <a:p>
              <a:pPr indent="-49213" lvl="0" marL="87313" marR="0" rtl="0" algn="l">
                <a:spcBef>
                  <a:spcPts val="0"/>
                </a:spcBef>
                <a:spcAft>
                  <a:spcPts val="0"/>
                </a:spcAft>
                <a:buClr>
                  <a:schemeClr val="dk1"/>
                </a:buClr>
                <a:buSzPts val="600"/>
                <a:buFont typeface="Arial"/>
                <a:buNone/>
              </a:pPr>
              <a:r>
                <a:t/>
              </a:r>
              <a:endParaRPr b="1" sz="600">
                <a:solidFill>
                  <a:schemeClr val="dk1"/>
                </a:solidFill>
                <a:latin typeface="Arial"/>
                <a:ea typeface="Arial"/>
                <a:cs typeface="Arial"/>
                <a:sym typeface="Arial"/>
              </a:endParaRPr>
            </a:p>
            <a:p>
              <a:pPr indent="-49213" lvl="0" marL="87313" marR="0" rtl="0" algn="l">
                <a:spcBef>
                  <a:spcPts val="0"/>
                </a:spcBef>
                <a:spcAft>
                  <a:spcPts val="0"/>
                </a:spcAft>
                <a:buClr>
                  <a:schemeClr val="dk1"/>
                </a:buClr>
                <a:buSzPts val="600"/>
                <a:buFont typeface="Arial"/>
                <a:buNone/>
              </a:pPr>
              <a:r>
                <a:t/>
              </a:r>
              <a:endParaRPr b="1" sz="600">
                <a:solidFill>
                  <a:schemeClr val="dk1"/>
                </a:solidFill>
                <a:latin typeface="Arial"/>
                <a:ea typeface="Arial"/>
                <a:cs typeface="Arial"/>
                <a:sym typeface="Arial"/>
              </a:endParaRPr>
            </a:p>
            <a:p>
              <a:pPr indent="-49213" lvl="0" marL="87313" marR="0" rtl="0" algn="l">
                <a:spcBef>
                  <a:spcPts val="0"/>
                </a:spcBef>
                <a:spcAft>
                  <a:spcPts val="0"/>
                </a:spcAft>
                <a:buClr>
                  <a:schemeClr val="dk1"/>
                </a:buClr>
                <a:buSzPts val="600"/>
                <a:buFont typeface="Arial"/>
                <a:buNone/>
              </a:pPr>
              <a:r>
                <a:t/>
              </a:r>
              <a:endParaRPr b="1" sz="600">
                <a:solidFill>
                  <a:schemeClr val="dk1"/>
                </a:solidFill>
                <a:latin typeface="Arial"/>
                <a:ea typeface="Arial"/>
                <a:cs typeface="Arial"/>
                <a:sym typeface="Arial"/>
              </a:endParaRPr>
            </a:p>
            <a:p>
              <a:pPr indent="-49213" lvl="0" marL="87313" marR="0" rtl="0" algn="l">
                <a:spcBef>
                  <a:spcPts val="0"/>
                </a:spcBef>
                <a:spcAft>
                  <a:spcPts val="0"/>
                </a:spcAft>
                <a:buClr>
                  <a:schemeClr val="dk1"/>
                </a:buClr>
                <a:buSzPts val="600"/>
                <a:buFont typeface="Arial"/>
                <a:buNone/>
              </a:pPr>
              <a:r>
                <a:t/>
              </a:r>
              <a:endParaRPr b="1" sz="600">
                <a:solidFill>
                  <a:schemeClr val="dk1"/>
                </a:solidFill>
                <a:latin typeface="Arial"/>
                <a:ea typeface="Arial"/>
                <a:cs typeface="Arial"/>
                <a:sym typeface="Arial"/>
              </a:endParaRPr>
            </a:p>
            <a:p>
              <a:pPr indent="-49213" lvl="0" marL="87313" marR="0" rtl="0" algn="l">
                <a:spcBef>
                  <a:spcPts val="0"/>
                </a:spcBef>
                <a:spcAft>
                  <a:spcPts val="0"/>
                </a:spcAft>
                <a:buClr>
                  <a:schemeClr val="dk1"/>
                </a:buClr>
                <a:buSzPts val="600"/>
                <a:buFont typeface="Arial"/>
                <a:buNone/>
              </a:pPr>
              <a:r>
                <a:t/>
              </a:r>
              <a:endParaRPr b="1" sz="600">
                <a:solidFill>
                  <a:schemeClr val="dk1"/>
                </a:solidFill>
                <a:latin typeface="Arial"/>
                <a:ea typeface="Arial"/>
                <a:cs typeface="Arial"/>
                <a:sym typeface="Arial"/>
              </a:endParaRPr>
            </a:p>
            <a:p>
              <a:pPr indent="-87313" lvl="0" marL="87313" marR="0" rtl="0" algn="l">
                <a:spcBef>
                  <a:spcPts val="0"/>
                </a:spcBef>
                <a:spcAft>
                  <a:spcPts val="0"/>
                </a:spcAft>
                <a:buClr>
                  <a:schemeClr val="dk1"/>
                </a:buClr>
                <a:buSzPts val="600"/>
                <a:buFont typeface="Arial"/>
                <a:buChar char="-"/>
              </a:pPr>
              <a:r>
                <a:rPr b="1" lang="es-MX" sz="600">
                  <a:solidFill>
                    <a:schemeClr val="dk1"/>
                  </a:solidFill>
                  <a:latin typeface="Arial"/>
                  <a:ea typeface="Arial"/>
                  <a:cs typeface="Arial"/>
                  <a:sym typeface="Arial"/>
                </a:rPr>
                <a:t>Porcentaje de postulantes aceptados (A)</a:t>
              </a:r>
              <a:endParaRPr/>
            </a:p>
            <a:p>
              <a:pPr indent="-49213" lvl="0" marL="87313" marR="0" rtl="0" algn="l">
                <a:spcBef>
                  <a:spcPts val="0"/>
                </a:spcBef>
                <a:spcAft>
                  <a:spcPts val="0"/>
                </a:spcAft>
                <a:buClr>
                  <a:schemeClr val="dk1"/>
                </a:buClr>
                <a:buSzPts val="600"/>
                <a:buFont typeface="Arial"/>
                <a:buNone/>
              </a:pPr>
              <a:r>
                <a:t/>
              </a:r>
              <a:endParaRPr b="1" sz="600">
                <a:solidFill>
                  <a:schemeClr val="dk1"/>
                </a:solidFill>
                <a:latin typeface="Arial"/>
                <a:ea typeface="Arial"/>
                <a:cs typeface="Arial"/>
                <a:sym typeface="Arial"/>
              </a:endParaRPr>
            </a:p>
          </p:txBody>
        </p:sp>
        <p:sp>
          <p:nvSpPr>
            <p:cNvPr id="121" name="Google Shape;121;p14"/>
            <p:cNvSpPr txBox="1"/>
            <p:nvPr/>
          </p:nvSpPr>
          <p:spPr>
            <a:xfrm>
              <a:off x="-454235" y="1706764"/>
              <a:ext cx="732963" cy="46166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s-MX" sz="600">
                  <a:solidFill>
                    <a:schemeClr val="dk1"/>
                  </a:solidFill>
                  <a:latin typeface="Arial"/>
                  <a:ea typeface="Arial"/>
                  <a:cs typeface="Arial"/>
                  <a:sym typeface="Arial"/>
                </a:rPr>
                <a:t>Seguimiento de egresados de posgrado</a:t>
              </a:r>
              <a:endParaRPr b="1" i="1" sz="600">
                <a:solidFill>
                  <a:schemeClr val="dk1"/>
                </a:solidFill>
                <a:latin typeface="Arial"/>
                <a:ea typeface="Arial"/>
                <a:cs typeface="Arial"/>
                <a:sym typeface="Arial"/>
              </a:endParaRPr>
            </a:p>
          </p:txBody>
        </p:sp>
        <p:sp>
          <p:nvSpPr>
            <p:cNvPr id="122" name="Google Shape;122;p14"/>
            <p:cNvSpPr txBox="1"/>
            <p:nvPr/>
          </p:nvSpPr>
          <p:spPr>
            <a:xfrm>
              <a:off x="-454235" y="2741591"/>
              <a:ext cx="769993"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s-MX" sz="600">
                  <a:solidFill>
                    <a:schemeClr val="dk1"/>
                  </a:solidFill>
                  <a:latin typeface="Arial"/>
                  <a:ea typeface="Arial"/>
                  <a:cs typeface="Arial"/>
                  <a:sym typeface="Arial"/>
                </a:rPr>
                <a:t>Detección de necesidades de posgrado</a:t>
              </a:r>
              <a:endParaRPr b="1" i="1" sz="600">
                <a:solidFill>
                  <a:schemeClr val="dk1"/>
                </a:solidFill>
                <a:latin typeface="Arial"/>
                <a:ea typeface="Arial"/>
                <a:cs typeface="Arial"/>
                <a:sym typeface="Arial"/>
              </a:endParaRPr>
            </a:p>
          </p:txBody>
        </p:sp>
        <p:sp>
          <p:nvSpPr>
            <p:cNvPr id="123" name="Google Shape;123;p14"/>
            <p:cNvSpPr txBox="1"/>
            <p:nvPr/>
          </p:nvSpPr>
          <p:spPr>
            <a:xfrm>
              <a:off x="-423467" y="3481456"/>
              <a:ext cx="762520"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s-MX" sz="600">
                  <a:solidFill>
                    <a:schemeClr val="dk1"/>
                  </a:solidFill>
                  <a:latin typeface="Arial"/>
                  <a:ea typeface="Arial"/>
                  <a:cs typeface="Arial"/>
                  <a:sym typeface="Arial"/>
                </a:rPr>
                <a:t>Selección de aspirantes de posgrado</a:t>
              </a:r>
              <a:endParaRPr b="1" i="1" sz="600">
                <a:solidFill>
                  <a:schemeClr val="dk1"/>
                </a:solidFill>
                <a:latin typeface="Arial"/>
                <a:ea typeface="Arial"/>
                <a:cs typeface="Arial"/>
                <a:sym typeface="Arial"/>
              </a:endParaRPr>
            </a:p>
          </p:txBody>
        </p:sp>
        <p:sp>
          <p:nvSpPr>
            <p:cNvPr id="124" name="Google Shape;124;p14"/>
            <p:cNvSpPr/>
            <p:nvPr/>
          </p:nvSpPr>
          <p:spPr>
            <a:xfrm>
              <a:off x="1508344" y="2336266"/>
              <a:ext cx="1618188" cy="1163702"/>
            </a:xfrm>
            <a:prstGeom prst="rect">
              <a:avLst/>
            </a:prstGeom>
            <a:noFill/>
            <a:ln>
              <a:noFill/>
            </a:ln>
          </p:spPr>
          <p:txBody>
            <a:bodyPr anchorCtr="0" anchor="ctr" bIns="45700" lIns="91425" spcFirstLastPara="1" rIns="91425" wrap="square" tIns="45700">
              <a:noAutofit/>
            </a:bodyPr>
            <a:lstStyle/>
            <a:p>
              <a:pPr indent="-50800" lvl="0" marL="88900" marR="0" rtl="0" algn="l">
                <a:spcBef>
                  <a:spcPts val="0"/>
                </a:spcBef>
                <a:spcAft>
                  <a:spcPts val="0"/>
                </a:spcAft>
                <a:buClr>
                  <a:schemeClr val="dk1"/>
                </a:buClr>
                <a:buSzPts val="600"/>
                <a:buFont typeface="Arial"/>
                <a:buNone/>
              </a:pPr>
              <a:r>
                <a:t/>
              </a:r>
              <a:endParaRPr b="1" sz="600">
                <a:solidFill>
                  <a:schemeClr val="dk1"/>
                </a:solidFill>
                <a:latin typeface="Arial"/>
                <a:ea typeface="Arial"/>
                <a:cs typeface="Arial"/>
                <a:sym typeface="Arial"/>
              </a:endParaRPr>
            </a:p>
            <a:p>
              <a:pPr indent="-88900" lvl="0" marL="88900" marR="0" rtl="0" algn="l">
                <a:spcBef>
                  <a:spcPts val="0"/>
                </a:spcBef>
                <a:spcAft>
                  <a:spcPts val="0"/>
                </a:spcAft>
                <a:buClr>
                  <a:schemeClr val="dk1"/>
                </a:buClr>
                <a:buSzPts val="600"/>
                <a:buFont typeface="Arial"/>
                <a:buAutoNum type="arabicPeriod"/>
              </a:pPr>
              <a:r>
                <a:rPr b="1" lang="es-MX" sz="600">
                  <a:solidFill>
                    <a:schemeClr val="dk1"/>
                  </a:solidFill>
                  <a:latin typeface="Arial"/>
                  <a:ea typeface="Arial"/>
                  <a:cs typeface="Arial"/>
                  <a:sym typeface="Arial"/>
                </a:rPr>
                <a:t>Los contenidos académicos y curriculares de los programas de posgrado ofrecidos por las instituciones son atractivos a los profesionales de la salud.</a:t>
              </a:r>
              <a:endParaRPr/>
            </a:p>
            <a:p>
              <a:pPr indent="-88900" lvl="0" marL="88900" marR="0" rtl="0" algn="l">
                <a:spcBef>
                  <a:spcPts val="0"/>
                </a:spcBef>
                <a:spcAft>
                  <a:spcPts val="0"/>
                </a:spcAft>
                <a:buClr>
                  <a:schemeClr val="dk1"/>
                </a:buClr>
                <a:buSzPts val="600"/>
                <a:buFont typeface="Arial"/>
                <a:buAutoNum type="arabicPeriod"/>
              </a:pPr>
              <a:r>
                <a:rPr b="1" lang="es-MX" sz="600">
                  <a:solidFill>
                    <a:schemeClr val="dk1"/>
                  </a:solidFill>
                  <a:latin typeface="Arial"/>
                  <a:ea typeface="Arial"/>
                  <a:cs typeface="Arial"/>
                  <a:sym typeface="Arial"/>
                </a:rPr>
                <a:t>El financiamiento otorgado por la SHCP es suficiente para cubrir los espacios académicos disponibles en las instituciones.</a:t>
              </a:r>
              <a:endParaRPr/>
            </a:p>
            <a:p>
              <a:pPr indent="-50800" lvl="0" marL="88900" marR="0" rtl="0" algn="l">
                <a:spcBef>
                  <a:spcPts val="0"/>
                </a:spcBef>
                <a:spcAft>
                  <a:spcPts val="0"/>
                </a:spcAft>
                <a:buClr>
                  <a:schemeClr val="dk1"/>
                </a:buClr>
                <a:buSzPts val="600"/>
                <a:buFont typeface="Arial"/>
                <a:buNone/>
              </a:pPr>
              <a:r>
                <a:t/>
              </a:r>
              <a:endParaRPr b="1" sz="600">
                <a:solidFill>
                  <a:schemeClr val="dk1"/>
                </a:solidFill>
                <a:latin typeface="Arial"/>
                <a:ea typeface="Arial"/>
                <a:cs typeface="Arial"/>
                <a:sym typeface="Arial"/>
              </a:endParaRPr>
            </a:p>
          </p:txBody>
        </p:sp>
      </p:grpSp>
      <p:grpSp>
        <p:nvGrpSpPr>
          <p:cNvPr id="125" name="Google Shape;125;p14"/>
          <p:cNvGrpSpPr/>
          <p:nvPr/>
        </p:nvGrpSpPr>
        <p:grpSpPr>
          <a:xfrm>
            <a:off x="2947967" y="4325733"/>
            <a:ext cx="2114567" cy="1874148"/>
            <a:chOff x="1111223" y="3598794"/>
            <a:chExt cx="1951528" cy="1452099"/>
          </a:xfrm>
        </p:grpSpPr>
        <p:sp>
          <p:nvSpPr>
            <p:cNvPr id="126" name="Google Shape;126;p14"/>
            <p:cNvSpPr/>
            <p:nvPr/>
          </p:nvSpPr>
          <p:spPr>
            <a:xfrm>
              <a:off x="1673263" y="3651329"/>
              <a:ext cx="717193" cy="1359260"/>
            </a:xfrm>
            <a:prstGeom prst="rect">
              <a:avLst/>
            </a:prstGeom>
            <a:solidFill>
              <a:schemeClr val="lt1"/>
            </a:solidFill>
            <a:ln cap="flat" cmpd="sng" w="25400">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36513" lvl="0" marL="87313" marR="0" rtl="0" algn="l">
                <a:spcBef>
                  <a:spcPts val="0"/>
                </a:spcBef>
                <a:spcAft>
                  <a:spcPts val="0"/>
                </a:spcAft>
                <a:buClr>
                  <a:schemeClr val="dk1"/>
                </a:buClr>
                <a:buSzPts val="800"/>
                <a:buFont typeface="Arial"/>
                <a:buNone/>
              </a:pPr>
              <a:r>
                <a:t/>
              </a:r>
              <a:endParaRPr b="1" sz="800">
                <a:solidFill>
                  <a:schemeClr val="dk1"/>
                </a:solidFill>
                <a:latin typeface="Arial"/>
                <a:ea typeface="Arial"/>
                <a:cs typeface="Arial"/>
                <a:sym typeface="Arial"/>
              </a:endParaRPr>
            </a:p>
            <a:p>
              <a:pPr indent="-42863" lvl="0" marL="87313" marR="0" rtl="0" algn="l">
                <a:spcBef>
                  <a:spcPts val="0"/>
                </a:spcBef>
                <a:spcAft>
                  <a:spcPts val="0"/>
                </a:spcAft>
                <a:buClr>
                  <a:schemeClr val="dk1"/>
                </a:buClr>
                <a:buSzPts val="700"/>
                <a:buFont typeface="Arial"/>
                <a:buNone/>
              </a:pPr>
              <a:r>
                <a:t/>
              </a:r>
              <a:endParaRPr b="1" sz="700">
                <a:solidFill>
                  <a:schemeClr val="dk1"/>
                </a:solidFill>
                <a:latin typeface="Arial"/>
                <a:ea typeface="Arial"/>
                <a:cs typeface="Arial"/>
                <a:sym typeface="Arial"/>
              </a:endParaRPr>
            </a:p>
            <a:p>
              <a:pPr indent="-87313" lvl="0" marL="87313" marR="0" rtl="0" algn="l">
                <a:spcBef>
                  <a:spcPts val="0"/>
                </a:spcBef>
                <a:spcAft>
                  <a:spcPts val="0"/>
                </a:spcAft>
                <a:buClr>
                  <a:schemeClr val="dk1"/>
                </a:buClr>
                <a:buSzPts val="600"/>
                <a:buFont typeface="Arial"/>
                <a:buChar char="-"/>
              </a:pPr>
              <a:r>
                <a:rPr b="1" lang="es-MX" sz="600">
                  <a:solidFill>
                    <a:schemeClr val="dk1"/>
                  </a:solidFill>
                  <a:latin typeface="Arial"/>
                  <a:ea typeface="Arial"/>
                  <a:cs typeface="Arial"/>
                  <a:sym typeface="Arial"/>
                </a:rPr>
                <a:t>Eficacia en la captación de participantes a cursos de educación continua (T)</a:t>
              </a:r>
              <a:endParaRPr/>
            </a:p>
            <a:p>
              <a:pPr indent="-49213" lvl="0" marL="87313" marR="0" rtl="0" algn="l">
                <a:spcBef>
                  <a:spcPts val="0"/>
                </a:spcBef>
                <a:spcAft>
                  <a:spcPts val="0"/>
                </a:spcAft>
                <a:buClr>
                  <a:schemeClr val="dk1"/>
                </a:buClr>
                <a:buSzPts val="600"/>
                <a:buFont typeface="Arial"/>
                <a:buNone/>
              </a:pPr>
              <a:r>
                <a:t/>
              </a:r>
              <a:endParaRPr b="1" sz="600">
                <a:solidFill>
                  <a:schemeClr val="dk1"/>
                </a:solidFill>
                <a:latin typeface="Arial"/>
                <a:ea typeface="Arial"/>
                <a:cs typeface="Arial"/>
                <a:sym typeface="Arial"/>
              </a:endParaRPr>
            </a:p>
            <a:p>
              <a:pPr indent="-42863" lvl="0" marL="87313" marR="0" rtl="0" algn="l">
                <a:spcBef>
                  <a:spcPts val="0"/>
                </a:spcBef>
                <a:spcAft>
                  <a:spcPts val="0"/>
                </a:spcAft>
                <a:buClr>
                  <a:schemeClr val="dk1"/>
                </a:buClr>
                <a:buSzPts val="700"/>
                <a:buFont typeface="Arial"/>
                <a:buNone/>
              </a:pPr>
              <a:r>
                <a:t/>
              </a:r>
              <a:endParaRPr b="1" sz="700">
                <a:solidFill>
                  <a:schemeClr val="dk1"/>
                </a:solidFill>
                <a:latin typeface="Arial"/>
                <a:ea typeface="Arial"/>
                <a:cs typeface="Arial"/>
                <a:sym typeface="Arial"/>
              </a:endParaRPr>
            </a:p>
            <a:p>
              <a:pPr indent="-42863" lvl="0" marL="87313" marR="0" rtl="0" algn="l">
                <a:spcBef>
                  <a:spcPts val="0"/>
                </a:spcBef>
                <a:spcAft>
                  <a:spcPts val="0"/>
                </a:spcAft>
                <a:buClr>
                  <a:schemeClr val="dk1"/>
                </a:buClr>
                <a:buSzPts val="700"/>
                <a:buFont typeface="Arial"/>
                <a:buNone/>
              </a:pPr>
              <a:r>
                <a:t/>
              </a:r>
              <a:endParaRPr b="1" sz="700">
                <a:solidFill>
                  <a:schemeClr val="dk1"/>
                </a:solidFill>
                <a:latin typeface="Arial"/>
                <a:ea typeface="Arial"/>
                <a:cs typeface="Arial"/>
                <a:sym typeface="Arial"/>
              </a:endParaRPr>
            </a:p>
            <a:p>
              <a:pPr indent="-42863" lvl="0" marL="87313" marR="0" rtl="0" algn="l">
                <a:spcBef>
                  <a:spcPts val="0"/>
                </a:spcBef>
                <a:spcAft>
                  <a:spcPts val="0"/>
                </a:spcAft>
                <a:buClr>
                  <a:schemeClr val="dk1"/>
                </a:buClr>
                <a:buSzPts val="700"/>
                <a:buFont typeface="Arial"/>
                <a:buNone/>
              </a:pPr>
              <a:r>
                <a:t/>
              </a:r>
              <a:endParaRPr b="1" sz="700">
                <a:solidFill>
                  <a:schemeClr val="dk1"/>
                </a:solidFill>
                <a:latin typeface="Arial"/>
                <a:ea typeface="Arial"/>
                <a:cs typeface="Arial"/>
                <a:sym typeface="Arial"/>
              </a:endParaRPr>
            </a:p>
            <a:p>
              <a:pPr indent="-42863" lvl="0" marL="87313" marR="0" rtl="0" algn="l">
                <a:spcBef>
                  <a:spcPts val="0"/>
                </a:spcBef>
                <a:spcAft>
                  <a:spcPts val="0"/>
                </a:spcAft>
                <a:buClr>
                  <a:schemeClr val="dk1"/>
                </a:buClr>
                <a:buSzPts val="700"/>
                <a:buFont typeface="Arial"/>
                <a:buNone/>
              </a:pPr>
              <a:r>
                <a:t/>
              </a:r>
              <a:endParaRPr b="1" sz="700">
                <a:solidFill>
                  <a:schemeClr val="dk1"/>
                </a:solidFill>
                <a:latin typeface="Arial"/>
                <a:ea typeface="Arial"/>
                <a:cs typeface="Arial"/>
                <a:sym typeface="Arial"/>
              </a:endParaRPr>
            </a:p>
            <a:p>
              <a:pPr indent="-42863" lvl="0" marL="87313" marR="0" rtl="0" algn="l">
                <a:spcBef>
                  <a:spcPts val="0"/>
                </a:spcBef>
                <a:spcAft>
                  <a:spcPts val="0"/>
                </a:spcAft>
                <a:buClr>
                  <a:schemeClr val="dk1"/>
                </a:buClr>
                <a:buSzPts val="700"/>
                <a:buFont typeface="Arial"/>
                <a:buNone/>
              </a:pPr>
              <a:r>
                <a:t/>
              </a:r>
              <a:endParaRPr b="1" sz="700">
                <a:solidFill>
                  <a:schemeClr val="dk1"/>
                </a:solidFill>
                <a:latin typeface="Arial"/>
                <a:ea typeface="Arial"/>
                <a:cs typeface="Arial"/>
                <a:sym typeface="Arial"/>
              </a:endParaRPr>
            </a:p>
            <a:p>
              <a:pPr indent="-36513" lvl="0" marL="87313" marR="0" rtl="0" algn="l">
                <a:spcBef>
                  <a:spcPts val="0"/>
                </a:spcBef>
                <a:spcAft>
                  <a:spcPts val="0"/>
                </a:spcAft>
                <a:buClr>
                  <a:schemeClr val="dk1"/>
                </a:buClr>
                <a:buSzPts val="800"/>
                <a:buFont typeface="Arial"/>
                <a:buNone/>
              </a:pPr>
              <a:r>
                <a:t/>
              </a:r>
              <a:endParaRPr b="1" sz="800">
                <a:solidFill>
                  <a:schemeClr val="dk1"/>
                </a:solidFill>
                <a:latin typeface="Arial"/>
                <a:ea typeface="Arial"/>
                <a:cs typeface="Arial"/>
                <a:sym typeface="Arial"/>
              </a:endParaRPr>
            </a:p>
            <a:p>
              <a:pPr indent="-36513" lvl="0" marL="87313" marR="0" rtl="0" algn="l">
                <a:spcBef>
                  <a:spcPts val="0"/>
                </a:spcBef>
                <a:spcAft>
                  <a:spcPts val="0"/>
                </a:spcAft>
                <a:buClr>
                  <a:schemeClr val="dk1"/>
                </a:buClr>
                <a:buSzPts val="800"/>
                <a:buFont typeface="Arial"/>
                <a:buNone/>
              </a:pPr>
              <a:r>
                <a:t/>
              </a:r>
              <a:endParaRPr b="1" sz="800">
                <a:solidFill>
                  <a:schemeClr val="dk1"/>
                </a:solidFill>
                <a:latin typeface="Arial"/>
                <a:ea typeface="Arial"/>
                <a:cs typeface="Arial"/>
                <a:sym typeface="Arial"/>
              </a:endParaRPr>
            </a:p>
          </p:txBody>
        </p:sp>
        <p:sp>
          <p:nvSpPr>
            <p:cNvPr id="127" name="Google Shape;127;p14"/>
            <p:cNvSpPr txBox="1"/>
            <p:nvPr/>
          </p:nvSpPr>
          <p:spPr>
            <a:xfrm>
              <a:off x="1111223" y="3862954"/>
              <a:ext cx="780271" cy="3577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s-MX" sz="600">
                  <a:solidFill>
                    <a:schemeClr val="dk1"/>
                  </a:solidFill>
                  <a:latin typeface="Arial"/>
                  <a:ea typeface="Arial"/>
                  <a:cs typeface="Arial"/>
                  <a:sym typeface="Arial"/>
                </a:rPr>
                <a:t>Detección de necesidades </a:t>
              </a:r>
              <a:endParaRPr/>
            </a:p>
            <a:p>
              <a:pPr indent="0" lvl="0" marL="0" marR="0" rtl="0" algn="l">
                <a:spcBef>
                  <a:spcPts val="0"/>
                </a:spcBef>
                <a:spcAft>
                  <a:spcPts val="0"/>
                </a:spcAft>
                <a:buNone/>
              </a:pPr>
              <a:r>
                <a:rPr b="1" i="1" lang="es-MX" sz="600">
                  <a:solidFill>
                    <a:schemeClr val="dk1"/>
                  </a:solidFill>
                  <a:latin typeface="Arial"/>
                  <a:ea typeface="Arial"/>
                  <a:cs typeface="Arial"/>
                  <a:sym typeface="Arial"/>
                </a:rPr>
                <a:t>de educación continua</a:t>
              </a:r>
              <a:endParaRPr b="1" i="1" sz="600">
                <a:solidFill>
                  <a:schemeClr val="dk1"/>
                </a:solidFill>
                <a:latin typeface="Arial"/>
                <a:ea typeface="Arial"/>
                <a:cs typeface="Arial"/>
                <a:sym typeface="Arial"/>
              </a:endParaRPr>
            </a:p>
          </p:txBody>
        </p:sp>
        <p:sp>
          <p:nvSpPr>
            <p:cNvPr id="128" name="Google Shape;128;p14"/>
            <p:cNvSpPr/>
            <p:nvPr/>
          </p:nvSpPr>
          <p:spPr>
            <a:xfrm>
              <a:off x="2328904" y="3598794"/>
              <a:ext cx="733847" cy="1452099"/>
            </a:xfrm>
            <a:prstGeom prst="rect">
              <a:avLst/>
            </a:prstGeom>
            <a:noFill/>
            <a:ln>
              <a:noFill/>
            </a:ln>
          </p:spPr>
          <p:txBody>
            <a:bodyPr anchorCtr="0" anchor="ctr" bIns="45700" lIns="91425" spcFirstLastPara="1" rIns="91425" wrap="square" tIns="45700">
              <a:noAutofit/>
            </a:bodyPr>
            <a:lstStyle/>
            <a:p>
              <a:pPr indent="-88900" lvl="0" marL="88900" marR="0" rtl="0" algn="l">
                <a:spcBef>
                  <a:spcPts val="0"/>
                </a:spcBef>
                <a:spcAft>
                  <a:spcPts val="0"/>
                </a:spcAft>
                <a:buClr>
                  <a:schemeClr val="dk1"/>
                </a:buClr>
                <a:buSzPts val="600"/>
                <a:buFont typeface="Arial"/>
                <a:buAutoNum type="arabicPeriod"/>
              </a:pPr>
              <a:r>
                <a:rPr b="1" lang="es-MX" sz="600">
                  <a:solidFill>
                    <a:schemeClr val="dk1"/>
                  </a:solidFill>
                  <a:latin typeface="Arial"/>
                  <a:ea typeface="Arial"/>
                  <a:cs typeface="Arial"/>
                  <a:sym typeface="Arial"/>
                </a:rPr>
                <a:t>Existe una adecuada aceptación de las convocatorias por parte de  los profesionales de salud internos y externos.</a:t>
              </a:r>
              <a:endParaRPr b="1" sz="600">
                <a:solidFill>
                  <a:schemeClr val="dk1"/>
                </a:solidFill>
                <a:latin typeface="Arial"/>
                <a:ea typeface="Arial"/>
                <a:cs typeface="Arial"/>
                <a:sym typeface="Arial"/>
              </a:endParaRPr>
            </a:p>
            <a:p>
              <a:pPr indent="-50800" lvl="0" marL="88900" marR="0" rtl="0" algn="l">
                <a:spcBef>
                  <a:spcPts val="0"/>
                </a:spcBef>
                <a:spcAft>
                  <a:spcPts val="0"/>
                </a:spcAft>
                <a:buClr>
                  <a:schemeClr val="dk1"/>
                </a:buClr>
                <a:buSzPts val="600"/>
                <a:buFont typeface="Arial"/>
                <a:buNone/>
              </a:pPr>
              <a:r>
                <a:t/>
              </a:r>
              <a:endParaRPr b="1" sz="600">
                <a:solidFill>
                  <a:schemeClr val="dk1"/>
                </a:solidFill>
                <a:latin typeface="Arial"/>
                <a:ea typeface="Arial"/>
                <a:cs typeface="Arial"/>
                <a:sym typeface="Arial"/>
              </a:endParaRPr>
            </a:p>
          </p:txBody>
        </p:sp>
      </p:grpSp>
      <p:grpSp>
        <p:nvGrpSpPr>
          <p:cNvPr id="129" name="Google Shape;129;p14"/>
          <p:cNvGrpSpPr/>
          <p:nvPr/>
        </p:nvGrpSpPr>
        <p:grpSpPr>
          <a:xfrm>
            <a:off x="4933735" y="4591248"/>
            <a:ext cx="1540403" cy="1446550"/>
            <a:chOff x="2156913" y="5214979"/>
            <a:chExt cx="1567869" cy="1315711"/>
          </a:xfrm>
        </p:grpSpPr>
        <p:grpSp>
          <p:nvGrpSpPr>
            <p:cNvPr id="130" name="Google Shape;130;p14"/>
            <p:cNvGrpSpPr/>
            <p:nvPr/>
          </p:nvGrpSpPr>
          <p:grpSpPr>
            <a:xfrm>
              <a:off x="2156913" y="5214979"/>
              <a:ext cx="1516593" cy="1315711"/>
              <a:chOff x="2156913" y="5214979"/>
              <a:chExt cx="1516593" cy="1315711"/>
            </a:xfrm>
          </p:grpSpPr>
          <p:sp>
            <p:nvSpPr>
              <p:cNvPr id="131" name="Google Shape;131;p14"/>
              <p:cNvSpPr txBox="1"/>
              <p:nvPr/>
            </p:nvSpPr>
            <p:spPr>
              <a:xfrm>
                <a:off x="2156913" y="5650316"/>
                <a:ext cx="828780" cy="41990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s-MX" sz="600">
                    <a:solidFill>
                      <a:schemeClr val="dk1"/>
                    </a:solidFill>
                    <a:latin typeface="Arial"/>
                    <a:ea typeface="Arial"/>
                    <a:cs typeface="Arial"/>
                    <a:sym typeface="Arial"/>
                  </a:rPr>
                  <a:t>Detección de necesidades </a:t>
                </a:r>
                <a:endParaRPr/>
              </a:p>
              <a:p>
                <a:pPr indent="0" lvl="0" marL="0" marR="0" rtl="0" algn="l">
                  <a:spcBef>
                    <a:spcPts val="0"/>
                  </a:spcBef>
                  <a:spcAft>
                    <a:spcPts val="0"/>
                  </a:spcAft>
                  <a:buNone/>
                </a:pPr>
                <a:r>
                  <a:rPr b="1" i="1" lang="es-MX" sz="600">
                    <a:solidFill>
                      <a:schemeClr val="dk1"/>
                    </a:solidFill>
                    <a:latin typeface="Arial"/>
                    <a:ea typeface="Arial"/>
                    <a:cs typeface="Arial"/>
                    <a:sym typeface="Arial"/>
                  </a:rPr>
                  <a:t>de </a:t>
                </a:r>
                <a:endParaRPr/>
              </a:p>
              <a:p>
                <a:pPr indent="0" lvl="0" marL="0" marR="0" rtl="0" algn="l">
                  <a:spcBef>
                    <a:spcPts val="0"/>
                  </a:spcBef>
                  <a:spcAft>
                    <a:spcPts val="0"/>
                  </a:spcAft>
                  <a:buNone/>
                </a:pPr>
                <a:r>
                  <a:rPr b="1" i="1" lang="es-MX" sz="600">
                    <a:solidFill>
                      <a:schemeClr val="dk1"/>
                    </a:solidFill>
                    <a:latin typeface="Arial"/>
                    <a:ea typeface="Arial"/>
                    <a:cs typeface="Arial"/>
                    <a:sym typeface="Arial"/>
                  </a:rPr>
                  <a:t>capacitación</a:t>
                </a:r>
                <a:endParaRPr b="1" i="1" sz="600">
                  <a:solidFill>
                    <a:schemeClr val="dk1"/>
                  </a:solidFill>
                  <a:latin typeface="Arial"/>
                  <a:ea typeface="Arial"/>
                  <a:cs typeface="Arial"/>
                  <a:sym typeface="Arial"/>
                </a:endParaRPr>
              </a:p>
            </p:txBody>
          </p:sp>
          <p:sp>
            <p:nvSpPr>
              <p:cNvPr id="132" name="Google Shape;132;p14"/>
              <p:cNvSpPr/>
              <p:nvPr/>
            </p:nvSpPr>
            <p:spPr>
              <a:xfrm>
                <a:off x="2773612" y="5214979"/>
                <a:ext cx="899894" cy="1315711"/>
              </a:xfrm>
              <a:prstGeom prst="rect">
                <a:avLst/>
              </a:prstGeom>
              <a:noFill/>
              <a:ln cap="flat" cmpd="sng" w="25400">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36513" lvl="0" marL="87313" marR="0" rtl="0" algn="l">
                  <a:spcBef>
                    <a:spcPts val="0"/>
                  </a:spcBef>
                  <a:spcAft>
                    <a:spcPts val="0"/>
                  </a:spcAft>
                  <a:buClr>
                    <a:schemeClr val="dk1"/>
                  </a:buClr>
                  <a:buSzPts val="800"/>
                  <a:buFont typeface="Arial"/>
                  <a:buNone/>
                </a:pPr>
                <a:r>
                  <a:t/>
                </a:r>
                <a:endParaRPr b="1" sz="800">
                  <a:solidFill>
                    <a:schemeClr val="dk1"/>
                  </a:solidFill>
                  <a:latin typeface="Arial"/>
                  <a:ea typeface="Arial"/>
                  <a:cs typeface="Arial"/>
                  <a:sym typeface="Arial"/>
                </a:endParaRPr>
              </a:p>
              <a:p>
                <a:pPr indent="-36513" lvl="0" marL="87313" marR="0" rtl="0" algn="l">
                  <a:spcBef>
                    <a:spcPts val="0"/>
                  </a:spcBef>
                  <a:spcAft>
                    <a:spcPts val="0"/>
                  </a:spcAft>
                  <a:buClr>
                    <a:schemeClr val="dk1"/>
                  </a:buClr>
                  <a:buSzPts val="800"/>
                  <a:buFont typeface="Arial"/>
                  <a:buNone/>
                </a:pPr>
                <a:r>
                  <a:t/>
                </a:r>
                <a:endParaRPr b="1" sz="800">
                  <a:solidFill>
                    <a:schemeClr val="dk1"/>
                  </a:solidFill>
                  <a:latin typeface="Arial"/>
                  <a:ea typeface="Arial"/>
                  <a:cs typeface="Arial"/>
                  <a:sym typeface="Arial"/>
                </a:endParaRPr>
              </a:p>
              <a:p>
                <a:pPr indent="-36513" lvl="0" marL="87313" marR="0" rtl="0" algn="l">
                  <a:spcBef>
                    <a:spcPts val="0"/>
                  </a:spcBef>
                  <a:spcAft>
                    <a:spcPts val="0"/>
                  </a:spcAft>
                  <a:buClr>
                    <a:schemeClr val="dk1"/>
                  </a:buClr>
                  <a:buSzPts val="800"/>
                  <a:buFont typeface="Arial"/>
                  <a:buNone/>
                </a:pPr>
                <a:r>
                  <a:t/>
                </a:r>
                <a:endParaRPr b="1" sz="800">
                  <a:solidFill>
                    <a:schemeClr val="dk1"/>
                  </a:solidFill>
                  <a:latin typeface="Arial"/>
                  <a:ea typeface="Arial"/>
                  <a:cs typeface="Arial"/>
                  <a:sym typeface="Arial"/>
                </a:endParaRPr>
              </a:p>
              <a:p>
                <a:pPr indent="-36513" lvl="0" marL="87313" marR="0" rtl="0" algn="l">
                  <a:spcBef>
                    <a:spcPts val="0"/>
                  </a:spcBef>
                  <a:spcAft>
                    <a:spcPts val="0"/>
                  </a:spcAft>
                  <a:buClr>
                    <a:schemeClr val="dk1"/>
                  </a:buClr>
                  <a:buSzPts val="800"/>
                  <a:buFont typeface="Arial"/>
                  <a:buNone/>
                </a:pPr>
                <a:r>
                  <a:t/>
                </a:r>
                <a:endParaRPr b="1" sz="800">
                  <a:solidFill>
                    <a:schemeClr val="dk1"/>
                  </a:solidFill>
                  <a:latin typeface="Arial"/>
                  <a:ea typeface="Arial"/>
                  <a:cs typeface="Arial"/>
                  <a:sym typeface="Arial"/>
                </a:endParaRPr>
              </a:p>
              <a:p>
                <a:pPr indent="-36513" lvl="0" marL="87313" marR="0" rtl="0" algn="l">
                  <a:spcBef>
                    <a:spcPts val="0"/>
                  </a:spcBef>
                  <a:spcAft>
                    <a:spcPts val="0"/>
                  </a:spcAft>
                  <a:buClr>
                    <a:schemeClr val="dk1"/>
                  </a:buClr>
                  <a:buSzPts val="800"/>
                  <a:buFont typeface="Arial"/>
                  <a:buNone/>
                </a:pPr>
                <a:r>
                  <a:t/>
                </a:r>
                <a:endParaRPr b="1" sz="800">
                  <a:solidFill>
                    <a:schemeClr val="dk1"/>
                  </a:solidFill>
                  <a:latin typeface="Arial"/>
                  <a:ea typeface="Arial"/>
                  <a:cs typeface="Arial"/>
                  <a:sym typeface="Arial"/>
                </a:endParaRPr>
              </a:p>
              <a:p>
                <a:pPr indent="-36513" lvl="0" marL="87313" marR="0" rtl="0" algn="l">
                  <a:spcBef>
                    <a:spcPts val="0"/>
                  </a:spcBef>
                  <a:spcAft>
                    <a:spcPts val="0"/>
                  </a:spcAft>
                  <a:buClr>
                    <a:schemeClr val="dk1"/>
                  </a:buClr>
                  <a:buSzPts val="800"/>
                  <a:buFont typeface="Arial"/>
                  <a:buNone/>
                </a:pPr>
                <a:r>
                  <a:t/>
                </a:r>
                <a:endParaRPr b="1" sz="800">
                  <a:solidFill>
                    <a:schemeClr val="dk1"/>
                  </a:solidFill>
                  <a:latin typeface="Arial"/>
                  <a:ea typeface="Arial"/>
                  <a:cs typeface="Arial"/>
                  <a:sym typeface="Arial"/>
                </a:endParaRPr>
              </a:p>
              <a:p>
                <a:pPr indent="-36513" lvl="0" marL="87313" marR="0" rtl="0" algn="l">
                  <a:spcBef>
                    <a:spcPts val="0"/>
                  </a:spcBef>
                  <a:spcAft>
                    <a:spcPts val="0"/>
                  </a:spcAft>
                  <a:buClr>
                    <a:schemeClr val="dk1"/>
                  </a:buClr>
                  <a:buSzPts val="800"/>
                  <a:buFont typeface="Arial"/>
                  <a:buNone/>
                </a:pPr>
                <a:r>
                  <a:t/>
                </a:r>
                <a:endParaRPr b="1" sz="800">
                  <a:solidFill>
                    <a:schemeClr val="dk1"/>
                  </a:solidFill>
                  <a:latin typeface="Arial"/>
                  <a:ea typeface="Arial"/>
                  <a:cs typeface="Arial"/>
                  <a:sym typeface="Arial"/>
                </a:endParaRPr>
              </a:p>
              <a:p>
                <a:pPr indent="-36513" lvl="0" marL="87313" marR="0" rtl="0" algn="l">
                  <a:spcBef>
                    <a:spcPts val="0"/>
                  </a:spcBef>
                  <a:spcAft>
                    <a:spcPts val="0"/>
                  </a:spcAft>
                  <a:buClr>
                    <a:schemeClr val="dk1"/>
                  </a:buClr>
                  <a:buSzPts val="800"/>
                  <a:buFont typeface="Arial"/>
                  <a:buNone/>
                </a:pPr>
                <a:r>
                  <a:t/>
                </a:r>
                <a:endParaRPr b="1" sz="800">
                  <a:solidFill>
                    <a:schemeClr val="dk1"/>
                  </a:solidFill>
                  <a:latin typeface="Arial"/>
                  <a:ea typeface="Arial"/>
                  <a:cs typeface="Arial"/>
                  <a:sym typeface="Arial"/>
                </a:endParaRPr>
              </a:p>
              <a:p>
                <a:pPr indent="-36513" lvl="0" marL="87313" marR="0" rtl="0" algn="l">
                  <a:spcBef>
                    <a:spcPts val="0"/>
                  </a:spcBef>
                  <a:spcAft>
                    <a:spcPts val="0"/>
                  </a:spcAft>
                  <a:buClr>
                    <a:schemeClr val="dk1"/>
                  </a:buClr>
                  <a:buSzPts val="800"/>
                  <a:buFont typeface="Arial"/>
                  <a:buNone/>
                </a:pPr>
                <a:r>
                  <a:t/>
                </a:r>
                <a:endParaRPr b="1" sz="800">
                  <a:solidFill>
                    <a:schemeClr val="dk1"/>
                  </a:solidFill>
                  <a:latin typeface="Arial"/>
                  <a:ea typeface="Arial"/>
                  <a:cs typeface="Arial"/>
                  <a:sym typeface="Arial"/>
                </a:endParaRPr>
              </a:p>
              <a:p>
                <a:pPr indent="-36513" lvl="0" marL="87313" marR="0" rtl="0" algn="l">
                  <a:spcBef>
                    <a:spcPts val="0"/>
                  </a:spcBef>
                  <a:spcAft>
                    <a:spcPts val="0"/>
                  </a:spcAft>
                  <a:buClr>
                    <a:schemeClr val="dk1"/>
                  </a:buClr>
                  <a:buSzPts val="800"/>
                  <a:buFont typeface="Arial"/>
                  <a:buNone/>
                </a:pPr>
                <a:r>
                  <a:t/>
                </a:r>
                <a:endParaRPr b="1" sz="800">
                  <a:solidFill>
                    <a:schemeClr val="dk1"/>
                  </a:solidFill>
                  <a:latin typeface="Arial"/>
                  <a:ea typeface="Arial"/>
                  <a:cs typeface="Arial"/>
                  <a:sym typeface="Arial"/>
                </a:endParaRPr>
              </a:p>
              <a:p>
                <a:pPr indent="-36513" lvl="0" marL="87313" marR="0" rtl="0" algn="l">
                  <a:spcBef>
                    <a:spcPts val="0"/>
                  </a:spcBef>
                  <a:spcAft>
                    <a:spcPts val="0"/>
                  </a:spcAft>
                  <a:buClr>
                    <a:schemeClr val="dk1"/>
                  </a:buClr>
                  <a:buSzPts val="800"/>
                  <a:buFont typeface="Arial"/>
                  <a:buNone/>
                </a:pPr>
                <a:r>
                  <a:t/>
                </a:r>
                <a:endParaRPr b="1" sz="800">
                  <a:solidFill>
                    <a:schemeClr val="dk1"/>
                  </a:solidFill>
                  <a:latin typeface="Arial"/>
                  <a:ea typeface="Arial"/>
                  <a:cs typeface="Arial"/>
                  <a:sym typeface="Arial"/>
                </a:endParaRPr>
              </a:p>
            </p:txBody>
          </p:sp>
        </p:grpSp>
        <p:sp>
          <p:nvSpPr>
            <p:cNvPr id="133" name="Google Shape;133;p14"/>
            <p:cNvSpPr/>
            <p:nvPr/>
          </p:nvSpPr>
          <p:spPr>
            <a:xfrm>
              <a:off x="2748193" y="5491237"/>
              <a:ext cx="976589" cy="1010269"/>
            </a:xfrm>
            <a:prstGeom prst="rect">
              <a:avLst/>
            </a:prstGeom>
            <a:noFill/>
            <a:ln>
              <a:noFill/>
            </a:ln>
          </p:spPr>
          <p:txBody>
            <a:bodyPr anchorCtr="0" anchor="ctr" bIns="45700" lIns="91425" spcFirstLastPara="1" rIns="91425" wrap="square" tIns="45700">
              <a:noAutofit/>
            </a:bodyPr>
            <a:lstStyle/>
            <a:p>
              <a:pPr indent="-47625" lvl="0" marL="184150" marR="0" rtl="0" algn="l">
                <a:spcBef>
                  <a:spcPts val="0"/>
                </a:spcBef>
                <a:spcAft>
                  <a:spcPts val="0"/>
                </a:spcAft>
                <a:buClr>
                  <a:schemeClr val="dk1"/>
                </a:buClr>
                <a:buSzPts val="700"/>
                <a:buFont typeface="Arial"/>
                <a:buNone/>
              </a:pPr>
              <a:r>
                <a:t/>
              </a:r>
              <a:endParaRPr b="1" i="1" sz="700">
                <a:solidFill>
                  <a:schemeClr val="dk1"/>
                </a:solidFill>
                <a:latin typeface="Arial"/>
                <a:ea typeface="Arial"/>
                <a:cs typeface="Arial"/>
                <a:sym typeface="Arial"/>
              </a:endParaRPr>
            </a:p>
            <a:p>
              <a:pPr indent="-79375" lvl="0" marL="92075" marR="0" rtl="0" algn="l">
                <a:spcBef>
                  <a:spcPts val="0"/>
                </a:spcBef>
                <a:spcAft>
                  <a:spcPts val="0"/>
                </a:spcAft>
                <a:buClr>
                  <a:srgbClr val="FF0000"/>
                </a:buClr>
                <a:buSzPts val="600"/>
                <a:buFont typeface="Arial"/>
                <a:buChar char="-"/>
              </a:pPr>
              <a:r>
                <a:rPr i="1" lang="es-MX" sz="600">
                  <a:solidFill>
                    <a:srgbClr val="FF0000"/>
                  </a:solidFill>
                  <a:latin typeface="Arial"/>
                  <a:ea typeface="Arial"/>
                  <a:cs typeface="Arial"/>
                  <a:sym typeface="Arial"/>
                </a:rPr>
                <a:t>Porcentaje de temas identificados que se integran al Programa Anual de Capacitación (A)</a:t>
              </a:r>
              <a:endParaRPr/>
            </a:p>
            <a:p>
              <a:pPr indent="-34925" lvl="0" marL="92075" marR="0" rtl="0" algn="l">
                <a:spcBef>
                  <a:spcPts val="0"/>
                </a:spcBef>
                <a:spcAft>
                  <a:spcPts val="0"/>
                </a:spcAft>
                <a:buClr>
                  <a:schemeClr val="dk1"/>
                </a:buClr>
                <a:buSzPts val="700"/>
                <a:buFont typeface="Arial"/>
                <a:buNone/>
              </a:pPr>
              <a:r>
                <a:t/>
              </a:r>
              <a:endParaRPr b="1" i="1" sz="700">
                <a:solidFill>
                  <a:schemeClr val="dk1"/>
                </a:solidFill>
                <a:latin typeface="Arial"/>
                <a:ea typeface="Arial"/>
                <a:cs typeface="Arial"/>
                <a:sym typeface="Arial"/>
              </a:endParaRPr>
            </a:p>
            <a:p>
              <a:pPr indent="-34925" lvl="0" marL="92075" marR="0" rtl="0" algn="l">
                <a:spcBef>
                  <a:spcPts val="0"/>
                </a:spcBef>
                <a:spcAft>
                  <a:spcPts val="0"/>
                </a:spcAft>
                <a:buClr>
                  <a:schemeClr val="dk1"/>
                </a:buClr>
                <a:buSzPts val="700"/>
                <a:buFont typeface="Arial"/>
                <a:buNone/>
              </a:pPr>
              <a:r>
                <a:t/>
              </a:r>
              <a:endParaRPr b="1" i="1" sz="700">
                <a:solidFill>
                  <a:schemeClr val="dk1"/>
                </a:solidFill>
                <a:latin typeface="Arial"/>
                <a:ea typeface="Arial"/>
                <a:cs typeface="Arial"/>
                <a:sym typeface="Arial"/>
              </a:endParaRPr>
            </a:p>
            <a:p>
              <a:pPr indent="-79375" lvl="0" marL="92075" marR="0" rtl="0" algn="l">
                <a:spcBef>
                  <a:spcPts val="0"/>
                </a:spcBef>
                <a:spcAft>
                  <a:spcPts val="0"/>
                </a:spcAft>
                <a:buNone/>
              </a:pPr>
              <a:r>
                <a:t/>
              </a:r>
              <a:endParaRPr b="1" i="1" sz="800">
                <a:solidFill>
                  <a:schemeClr val="dk1"/>
                </a:solidFill>
                <a:latin typeface="Arial"/>
                <a:ea typeface="Arial"/>
                <a:cs typeface="Arial"/>
                <a:sym typeface="Arial"/>
              </a:endParaRPr>
            </a:p>
          </p:txBody>
        </p:sp>
      </p:grpSp>
      <p:cxnSp>
        <p:nvCxnSpPr>
          <p:cNvPr id="134" name="Google Shape;134;p14"/>
          <p:cNvCxnSpPr>
            <a:stCxn id="104" idx="2"/>
            <a:endCxn id="126" idx="0"/>
          </p:cNvCxnSpPr>
          <p:nvPr/>
        </p:nvCxnSpPr>
        <p:spPr>
          <a:xfrm flipH="1" rot="-5400000">
            <a:off x="3127728" y="3575978"/>
            <a:ext cx="300600" cy="1334700"/>
          </a:xfrm>
          <a:prstGeom prst="bentConnector3">
            <a:avLst>
              <a:gd fmla="val 49985" name="adj1"/>
            </a:avLst>
          </a:prstGeom>
          <a:noFill/>
          <a:ln cap="flat" cmpd="sng" w="9525">
            <a:solidFill>
              <a:schemeClr val="dk1"/>
            </a:solidFill>
            <a:prstDash val="solid"/>
            <a:round/>
            <a:headEnd len="sm" w="sm" type="none"/>
            <a:tailEnd len="sm" w="sm" type="none"/>
          </a:ln>
        </p:spPr>
      </p:cxnSp>
      <p:cxnSp>
        <p:nvCxnSpPr>
          <p:cNvPr id="135" name="Google Shape;135;p14"/>
          <p:cNvCxnSpPr>
            <a:stCxn id="120" idx="0"/>
            <a:endCxn id="104" idx="2"/>
          </p:cNvCxnSpPr>
          <p:nvPr/>
        </p:nvCxnSpPr>
        <p:spPr>
          <a:xfrm rot="-5400000">
            <a:off x="1738318" y="3524891"/>
            <a:ext cx="304200" cy="1440300"/>
          </a:xfrm>
          <a:prstGeom prst="bentConnector3">
            <a:avLst>
              <a:gd fmla="val 49986" name="adj1"/>
            </a:avLst>
          </a:prstGeom>
          <a:noFill/>
          <a:ln cap="flat" cmpd="sng" w="9525">
            <a:solidFill>
              <a:schemeClr val="dk1"/>
            </a:solidFill>
            <a:prstDash val="solid"/>
            <a:round/>
            <a:headEnd len="sm" w="sm" type="none"/>
            <a:tailEnd len="sm" w="sm" type="none"/>
          </a:ln>
        </p:spPr>
      </p:cxnSp>
      <p:cxnSp>
        <p:nvCxnSpPr>
          <p:cNvPr id="136" name="Google Shape;136;p14"/>
          <p:cNvCxnSpPr>
            <a:stCxn id="132" idx="0"/>
            <a:endCxn id="106" idx="2"/>
          </p:cNvCxnSpPr>
          <p:nvPr/>
        </p:nvCxnSpPr>
        <p:spPr>
          <a:xfrm rot="-5400000">
            <a:off x="6256645" y="3997998"/>
            <a:ext cx="318300" cy="868200"/>
          </a:xfrm>
          <a:prstGeom prst="bentConnector3">
            <a:avLst>
              <a:gd fmla="val 50002" name="adj1"/>
            </a:avLst>
          </a:prstGeom>
          <a:noFill/>
          <a:ln cap="flat" cmpd="sng" w="9525">
            <a:solidFill>
              <a:schemeClr val="dk1"/>
            </a:solidFill>
            <a:prstDash val="solid"/>
            <a:round/>
            <a:headEnd len="sm" w="sm" type="none"/>
            <a:tailEnd len="sm" w="sm" type="none"/>
          </a:ln>
        </p:spPr>
      </p:cxnSp>
      <p:sp>
        <p:nvSpPr>
          <p:cNvPr id="137" name="Google Shape;137;p14"/>
          <p:cNvSpPr/>
          <p:nvPr/>
        </p:nvSpPr>
        <p:spPr>
          <a:xfrm>
            <a:off x="6365335" y="4546209"/>
            <a:ext cx="772719" cy="1726394"/>
          </a:xfrm>
          <a:prstGeom prst="rect">
            <a:avLst/>
          </a:prstGeom>
          <a:noFill/>
          <a:ln>
            <a:noFill/>
          </a:ln>
        </p:spPr>
        <p:txBody>
          <a:bodyPr anchorCtr="0" anchor="ctr" bIns="45700" lIns="91425" spcFirstLastPara="1" rIns="91425" wrap="square" tIns="45700">
            <a:noAutofit/>
          </a:bodyPr>
          <a:lstStyle/>
          <a:p>
            <a:pPr indent="-88900" lvl="0" marL="88900" marR="0" rtl="0" algn="l">
              <a:spcBef>
                <a:spcPts val="0"/>
              </a:spcBef>
              <a:spcAft>
                <a:spcPts val="0"/>
              </a:spcAft>
              <a:buClr>
                <a:schemeClr val="dk1"/>
              </a:buClr>
              <a:buSzPts val="600"/>
              <a:buFont typeface="Arial"/>
              <a:buAutoNum type="arabicPeriod"/>
            </a:pPr>
            <a:r>
              <a:rPr b="1" lang="es-MX" sz="600">
                <a:solidFill>
                  <a:schemeClr val="dk1"/>
                </a:solidFill>
                <a:latin typeface="Arial"/>
                <a:ea typeface="Arial"/>
                <a:cs typeface="Arial"/>
                <a:sym typeface="Arial"/>
              </a:rPr>
              <a:t>Los servidores públicos participan activamente en la detección de necesidades de capacitación.</a:t>
            </a:r>
            <a:endParaRPr/>
          </a:p>
          <a:p>
            <a:pPr indent="-50800" lvl="0" marL="88900" marR="0" rtl="0" algn="l">
              <a:spcBef>
                <a:spcPts val="0"/>
              </a:spcBef>
              <a:spcAft>
                <a:spcPts val="0"/>
              </a:spcAft>
              <a:buClr>
                <a:schemeClr val="dk1"/>
              </a:buClr>
              <a:buSzPts val="600"/>
              <a:buFont typeface="Arial"/>
              <a:buNone/>
            </a:pPr>
            <a:r>
              <a:t/>
            </a:r>
            <a:endParaRPr b="1" sz="600">
              <a:solidFill>
                <a:schemeClr val="dk1"/>
              </a:solidFill>
              <a:latin typeface="Arial"/>
              <a:ea typeface="Arial"/>
              <a:cs typeface="Arial"/>
              <a:sym typeface="Arial"/>
            </a:endParaRPr>
          </a:p>
        </p:txBody>
      </p:sp>
      <p:grpSp>
        <p:nvGrpSpPr>
          <p:cNvPr id="138" name="Google Shape;138;p14"/>
          <p:cNvGrpSpPr/>
          <p:nvPr/>
        </p:nvGrpSpPr>
        <p:grpSpPr>
          <a:xfrm>
            <a:off x="7629090" y="4596218"/>
            <a:ext cx="873037" cy="1467528"/>
            <a:chOff x="3297890" y="5193093"/>
            <a:chExt cx="888603" cy="1334792"/>
          </a:xfrm>
        </p:grpSpPr>
        <p:sp>
          <p:nvSpPr>
            <p:cNvPr id="139" name="Google Shape;139;p14"/>
            <p:cNvSpPr/>
            <p:nvPr/>
          </p:nvSpPr>
          <p:spPr>
            <a:xfrm>
              <a:off x="3344330" y="5193093"/>
              <a:ext cx="807276" cy="1334792"/>
            </a:xfrm>
            <a:prstGeom prst="rect">
              <a:avLst/>
            </a:prstGeom>
            <a:noFill/>
            <a:ln cap="flat" cmpd="sng" w="25400">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36513" lvl="0" marL="87313" marR="0" rtl="0" algn="l">
                <a:spcBef>
                  <a:spcPts val="0"/>
                </a:spcBef>
                <a:spcAft>
                  <a:spcPts val="0"/>
                </a:spcAft>
                <a:buClr>
                  <a:schemeClr val="dk1"/>
                </a:buClr>
                <a:buSzPts val="800"/>
                <a:buFont typeface="Arial"/>
                <a:buNone/>
              </a:pPr>
              <a:r>
                <a:t/>
              </a:r>
              <a:endParaRPr b="1" sz="800">
                <a:solidFill>
                  <a:schemeClr val="dk1"/>
                </a:solidFill>
                <a:latin typeface="Arial"/>
                <a:ea typeface="Arial"/>
                <a:cs typeface="Arial"/>
                <a:sym typeface="Arial"/>
              </a:endParaRPr>
            </a:p>
            <a:p>
              <a:pPr indent="-36513" lvl="0" marL="87313" marR="0" rtl="0" algn="l">
                <a:spcBef>
                  <a:spcPts val="0"/>
                </a:spcBef>
                <a:spcAft>
                  <a:spcPts val="0"/>
                </a:spcAft>
                <a:buClr>
                  <a:schemeClr val="dk1"/>
                </a:buClr>
                <a:buSzPts val="800"/>
                <a:buFont typeface="Arial"/>
                <a:buNone/>
              </a:pPr>
              <a:r>
                <a:t/>
              </a:r>
              <a:endParaRPr b="1" sz="800">
                <a:solidFill>
                  <a:schemeClr val="dk1"/>
                </a:solidFill>
                <a:latin typeface="Arial"/>
                <a:ea typeface="Arial"/>
                <a:cs typeface="Arial"/>
                <a:sym typeface="Arial"/>
              </a:endParaRPr>
            </a:p>
            <a:p>
              <a:pPr indent="-36513" lvl="0" marL="87313" marR="0" rtl="0" algn="l">
                <a:spcBef>
                  <a:spcPts val="0"/>
                </a:spcBef>
                <a:spcAft>
                  <a:spcPts val="0"/>
                </a:spcAft>
                <a:buClr>
                  <a:schemeClr val="dk1"/>
                </a:buClr>
                <a:buSzPts val="800"/>
                <a:buFont typeface="Arial"/>
                <a:buNone/>
              </a:pPr>
              <a:r>
                <a:t/>
              </a:r>
              <a:endParaRPr b="1" sz="800">
                <a:solidFill>
                  <a:schemeClr val="dk1"/>
                </a:solidFill>
                <a:latin typeface="Arial"/>
                <a:ea typeface="Arial"/>
                <a:cs typeface="Arial"/>
                <a:sym typeface="Arial"/>
              </a:endParaRPr>
            </a:p>
            <a:p>
              <a:pPr indent="-36513" lvl="0" marL="87313" marR="0" rtl="0" algn="l">
                <a:spcBef>
                  <a:spcPts val="0"/>
                </a:spcBef>
                <a:spcAft>
                  <a:spcPts val="0"/>
                </a:spcAft>
                <a:buClr>
                  <a:schemeClr val="dk1"/>
                </a:buClr>
                <a:buSzPts val="800"/>
                <a:buFont typeface="Arial"/>
                <a:buNone/>
              </a:pPr>
              <a:r>
                <a:t/>
              </a:r>
              <a:endParaRPr b="1" sz="800">
                <a:solidFill>
                  <a:schemeClr val="dk1"/>
                </a:solidFill>
                <a:latin typeface="Arial"/>
                <a:ea typeface="Arial"/>
                <a:cs typeface="Arial"/>
                <a:sym typeface="Arial"/>
              </a:endParaRPr>
            </a:p>
            <a:p>
              <a:pPr indent="-36513" lvl="0" marL="87313" marR="0" rtl="0" algn="l">
                <a:spcBef>
                  <a:spcPts val="0"/>
                </a:spcBef>
                <a:spcAft>
                  <a:spcPts val="0"/>
                </a:spcAft>
                <a:buClr>
                  <a:schemeClr val="dk1"/>
                </a:buClr>
                <a:buSzPts val="800"/>
                <a:buFont typeface="Arial"/>
                <a:buNone/>
              </a:pPr>
              <a:r>
                <a:t/>
              </a:r>
              <a:endParaRPr b="1" sz="800">
                <a:solidFill>
                  <a:schemeClr val="dk1"/>
                </a:solidFill>
                <a:latin typeface="Arial"/>
                <a:ea typeface="Arial"/>
                <a:cs typeface="Arial"/>
                <a:sym typeface="Arial"/>
              </a:endParaRPr>
            </a:p>
            <a:p>
              <a:pPr indent="-36513" lvl="0" marL="87313" marR="0" rtl="0" algn="l">
                <a:spcBef>
                  <a:spcPts val="0"/>
                </a:spcBef>
                <a:spcAft>
                  <a:spcPts val="0"/>
                </a:spcAft>
                <a:buClr>
                  <a:schemeClr val="dk1"/>
                </a:buClr>
                <a:buSzPts val="800"/>
                <a:buFont typeface="Arial"/>
                <a:buNone/>
              </a:pPr>
              <a:r>
                <a:t/>
              </a:r>
              <a:endParaRPr b="1" sz="800">
                <a:solidFill>
                  <a:schemeClr val="dk1"/>
                </a:solidFill>
                <a:latin typeface="Arial"/>
                <a:ea typeface="Arial"/>
                <a:cs typeface="Arial"/>
                <a:sym typeface="Arial"/>
              </a:endParaRPr>
            </a:p>
            <a:p>
              <a:pPr indent="-36513" lvl="0" marL="87313" marR="0" rtl="0" algn="l">
                <a:spcBef>
                  <a:spcPts val="0"/>
                </a:spcBef>
                <a:spcAft>
                  <a:spcPts val="0"/>
                </a:spcAft>
                <a:buClr>
                  <a:schemeClr val="dk1"/>
                </a:buClr>
                <a:buSzPts val="800"/>
                <a:buFont typeface="Arial"/>
                <a:buNone/>
              </a:pPr>
              <a:r>
                <a:t/>
              </a:r>
              <a:endParaRPr b="1" sz="800">
                <a:solidFill>
                  <a:schemeClr val="dk1"/>
                </a:solidFill>
                <a:latin typeface="Arial"/>
                <a:ea typeface="Arial"/>
                <a:cs typeface="Arial"/>
                <a:sym typeface="Arial"/>
              </a:endParaRPr>
            </a:p>
            <a:p>
              <a:pPr indent="-36513" lvl="0" marL="87313" marR="0" rtl="0" algn="l">
                <a:spcBef>
                  <a:spcPts val="0"/>
                </a:spcBef>
                <a:spcAft>
                  <a:spcPts val="0"/>
                </a:spcAft>
                <a:buClr>
                  <a:schemeClr val="dk1"/>
                </a:buClr>
                <a:buSzPts val="800"/>
                <a:buFont typeface="Arial"/>
                <a:buNone/>
              </a:pPr>
              <a:r>
                <a:t/>
              </a:r>
              <a:endParaRPr b="1" sz="800">
                <a:solidFill>
                  <a:schemeClr val="dk1"/>
                </a:solidFill>
                <a:latin typeface="Arial"/>
                <a:ea typeface="Arial"/>
                <a:cs typeface="Arial"/>
                <a:sym typeface="Arial"/>
              </a:endParaRPr>
            </a:p>
            <a:p>
              <a:pPr indent="-36513" lvl="0" marL="87313" marR="0" rtl="0" algn="l">
                <a:spcBef>
                  <a:spcPts val="0"/>
                </a:spcBef>
                <a:spcAft>
                  <a:spcPts val="0"/>
                </a:spcAft>
                <a:buClr>
                  <a:schemeClr val="dk1"/>
                </a:buClr>
                <a:buSzPts val="800"/>
                <a:buFont typeface="Arial"/>
                <a:buNone/>
              </a:pPr>
              <a:r>
                <a:t/>
              </a:r>
              <a:endParaRPr b="1" sz="800">
                <a:solidFill>
                  <a:schemeClr val="dk1"/>
                </a:solidFill>
                <a:latin typeface="Arial"/>
                <a:ea typeface="Arial"/>
                <a:cs typeface="Arial"/>
                <a:sym typeface="Arial"/>
              </a:endParaRPr>
            </a:p>
            <a:p>
              <a:pPr indent="-36513" lvl="0" marL="87313" marR="0" rtl="0" algn="l">
                <a:spcBef>
                  <a:spcPts val="0"/>
                </a:spcBef>
                <a:spcAft>
                  <a:spcPts val="0"/>
                </a:spcAft>
                <a:buClr>
                  <a:schemeClr val="dk1"/>
                </a:buClr>
                <a:buSzPts val="800"/>
                <a:buFont typeface="Arial"/>
                <a:buNone/>
              </a:pPr>
              <a:r>
                <a:t/>
              </a:r>
              <a:endParaRPr b="1" sz="800">
                <a:solidFill>
                  <a:schemeClr val="dk1"/>
                </a:solidFill>
                <a:latin typeface="Arial"/>
                <a:ea typeface="Arial"/>
                <a:cs typeface="Arial"/>
                <a:sym typeface="Arial"/>
              </a:endParaRPr>
            </a:p>
            <a:p>
              <a:pPr indent="0" lvl="0" marL="0" marR="0" rtl="0" algn="l">
                <a:spcBef>
                  <a:spcPts val="0"/>
                </a:spcBef>
                <a:spcAft>
                  <a:spcPts val="0"/>
                </a:spcAft>
                <a:buNone/>
              </a:pPr>
              <a:r>
                <a:t/>
              </a:r>
              <a:endParaRPr b="1" sz="800">
                <a:solidFill>
                  <a:schemeClr val="dk1"/>
                </a:solidFill>
                <a:latin typeface="Arial"/>
                <a:ea typeface="Arial"/>
                <a:cs typeface="Arial"/>
                <a:sym typeface="Arial"/>
              </a:endParaRPr>
            </a:p>
          </p:txBody>
        </p:sp>
        <p:sp>
          <p:nvSpPr>
            <p:cNvPr id="140" name="Google Shape;140;p14"/>
            <p:cNvSpPr/>
            <p:nvPr/>
          </p:nvSpPr>
          <p:spPr>
            <a:xfrm>
              <a:off x="3297890" y="5221878"/>
              <a:ext cx="888603" cy="1286927"/>
            </a:xfrm>
            <a:prstGeom prst="rect">
              <a:avLst/>
            </a:prstGeom>
            <a:noFill/>
            <a:ln>
              <a:noFill/>
            </a:ln>
          </p:spPr>
          <p:txBody>
            <a:bodyPr anchorCtr="0" anchor="ctr" bIns="45700" lIns="91425" spcFirstLastPara="1" rIns="91425" wrap="square" tIns="45700">
              <a:noAutofit/>
            </a:bodyPr>
            <a:lstStyle/>
            <a:p>
              <a:pPr indent="-47625" lvl="0" marL="184150" marR="0" rtl="0" algn="l">
                <a:spcBef>
                  <a:spcPts val="0"/>
                </a:spcBef>
                <a:spcAft>
                  <a:spcPts val="0"/>
                </a:spcAft>
                <a:buClr>
                  <a:schemeClr val="dk1"/>
                </a:buClr>
                <a:buSzPts val="700"/>
                <a:buFont typeface="Arial"/>
                <a:buNone/>
              </a:pPr>
              <a:r>
                <a:t/>
              </a:r>
              <a:endParaRPr b="1" i="1" sz="700">
                <a:solidFill>
                  <a:schemeClr val="dk1"/>
                </a:solidFill>
                <a:latin typeface="Arial"/>
                <a:ea typeface="Arial"/>
                <a:cs typeface="Arial"/>
                <a:sym typeface="Arial"/>
              </a:endParaRPr>
            </a:p>
            <a:p>
              <a:pPr indent="-79375" lvl="0" marL="92075" marR="0" rtl="0" algn="l">
                <a:spcBef>
                  <a:spcPts val="0"/>
                </a:spcBef>
                <a:spcAft>
                  <a:spcPts val="0"/>
                </a:spcAft>
                <a:buClr>
                  <a:srgbClr val="FF0000"/>
                </a:buClr>
                <a:buSzPts val="600"/>
                <a:buFont typeface="Arial"/>
                <a:buChar char="-"/>
              </a:pPr>
              <a:r>
                <a:rPr b="1" i="1" lang="es-MX" sz="600">
                  <a:solidFill>
                    <a:srgbClr val="FF0000"/>
                  </a:solidFill>
                  <a:latin typeface="Arial"/>
                  <a:ea typeface="Arial"/>
                  <a:cs typeface="Arial"/>
                  <a:sym typeface="Arial"/>
                </a:rPr>
                <a:t>Porcentaje de temas contratados en el Programa Anual de Capacitación (PAC) </a:t>
              </a:r>
              <a:r>
                <a:rPr b="1" i="1" lang="es-MX" sz="700">
                  <a:solidFill>
                    <a:srgbClr val="FF0000"/>
                  </a:solidFill>
                  <a:latin typeface="Arial"/>
                  <a:ea typeface="Arial"/>
                  <a:cs typeface="Arial"/>
                  <a:sym typeface="Arial"/>
                </a:rPr>
                <a:t>(T)</a:t>
              </a:r>
              <a:endParaRPr b="1" i="1" sz="700">
                <a:solidFill>
                  <a:schemeClr val="dk1"/>
                </a:solidFill>
                <a:latin typeface="Arial"/>
                <a:ea typeface="Arial"/>
                <a:cs typeface="Arial"/>
                <a:sym typeface="Arial"/>
              </a:endParaRPr>
            </a:p>
            <a:p>
              <a:pPr indent="-34925" lvl="0" marL="92075" marR="0" rtl="0" algn="l">
                <a:spcBef>
                  <a:spcPts val="0"/>
                </a:spcBef>
                <a:spcAft>
                  <a:spcPts val="0"/>
                </a:spcAft>
                <a:buClr>
                  <a:schemeClr val="dk1"/>
                </a:buClr>
                <a:buSzPts val="700"/>
                <a:buFont typeface="Arial"/>
                <a:buNone/>
              </a:pPr>
              <a:r>
                <a:t/>
              </a:r>
              <a:endParaRPr b="1" i="1" sz="700">
                <a:solidFill>
                  <a:schemeClr val="dk1"/>
                </a:solidFill>
                <a:latin typeface="Arial"/>
                <a:ea typeface="Arial"/>
                <a:cs typeface="Arial"/>
                <a:sym typeface="Arial"/>
              </a:endParaRPr>
            </a:p>
            <a:p>
              <a:pPr indent="-79375" lvl="0" marL="92075" marR="0" rtl="0" algn="l">
                <a:spcBef>
                  <a:spcPts val="0"/>
                </a:spcBef>
                <a:spcAft>
                  <a:spcPts val="0"/>
                </a:spcAft>
                <a:buNone/>
              </a:pPr>
              <a:r>
                <a:t/>
              </a:r>
              <a:endParaRPr b="1" i="1" sz="800">
                <a:solidFill>
                  <a:schemeClr val="dk1"/>
                </a:solidFill>
                <a:latin typeface="Arial"/>
                <a:ea typeface="Arial"/>
                <a:cs typeface="Arial"/>
                <a:sym typeface="Arial"/>
              </a:endParaRPr>
            </a:p>
          </p:txBody>
        </p:sp>
      </p:grpSp>
      <p:cxnSp>
        <p:nvCxnSpPr>
          <p:cNvPr id="141" name="Google Shape;141;p14"/>
          <p:cNvCxnSpPr>
            <a:stCxn id="139" idx="0"/>
            <a:endCxn id="106" idx="2"/>
          </p:cNvCxnSpPr>
          <p:nvPr/>
        </p:nvCxnSpPr>
        <p:spPr>
          <a:xfrm flipH="1" rot="5400000">
            <a:off x="7298934" y="3823868"/>
            <a:ext cx="323400" cy="1221300"/>
          </a:xfrm>
          <a:prstGeom prst="bentConnector3">
            <a:avLst>
              <a:gd fmla="val 49982" name="adj1"/>
            </a:avLst>
          </a:prstGeom>
          <a:noFill/>
          <a:ln cap="flat" cmpd="sng" w="9525">
            <a:solidFill>
              <a:schemeClr val="dk1"/>
            </a:solidFill>
            <a:prstDash val="solid"/>
            <a:round/>
            <a:headEnd len="sm" w="sm" type="none"/>
            <a:tailEnd len="sm" w="sm" type="none"/>
          </a:ln>
        </p:spPr>
      </p:cxnSp>
      <p:sp>
        <p:nvSpPr>
          <p:cNvPr id="142" name="Google Shape;142;p14"/>
          <p:cNvSpPr txBox="1"/>
          <p:nvPr/>
        </p:nvSpPr>
        <p:spPr>
          <a:xfrm>
            <a:off x="7021762" y="5123316"/>
            <a:ext cx="671726"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s-MX" sz="600">
                <a:solidFill>
                  <a:schemeClr val="dk1"/>
                </a:solidFill>
                <a:latin typeface="Arial"/>
                <a:ea typeface="Arial"/>
                <a:cs typeface="Arial"/>
                <a:sym typeface="Arial"/>
              </a:rPr>
              <a:t>Contratación de temas de capacitación</a:t>
            </a:r>
            <a:endParaRPr b="1" sz="600">
              <a:solidFill>
                <a:schemeClr val="dk1"/>
              </a:solidFill>
              <a:latin typeface="Arial"/>
              <a:ea typeface="Arial"/>
              <a:cs typeface="Arial"/>
              <a:sym typeface="Arial"/>
            </a:endParaRPr>
          </a:p>
        </p:txBody>
      </p:sp>
      <p:sp>
        <p:nvSpPr>
          <p:cNvPr id="143" name="Google Shape;143;p14"/>
          <p:cNvSpPr/>
          <p:nvPr/>
        </p:nvSpPr>
        <p:spPr>
          <a:xfrm>
            <a:off x="1715933" y="4338931"/>
            <a:ext cx="1467629" cy="655476"/>
          </a:xfrm>
          <a:prstGeom prst="rect">
            <a:avLst/>
          </a:prstGeom>
          <a:noFill/>
          <a:ln>
            <a:noFill/>
          </a:ln>
        </p:spPr>
        <p:txBody>
          <a:bodyPr anchorCtr="0" anchor="ctr" bIns="45700" lIns="91425" spcFirstLastPara="1" rIns="91425" wrap="square" tIns="45700">
            <a:noAutofit/>
          </a:bodyPr>
          <a:lstStyle/>
          <a:p>
            <a:pPr indent="-88900" lvl="0" marL="88900" marR="0" rtl="0" algn="l">
              <a:spcBef>
                <a:spcPts val="0"/>
              </a:spcBef>
              <a:spcAft>
                <a:spcPts val="0"/>
              </a:spcAft>
              <a:buClr>
                <a:schemeClr val="dk1"/>
              </a:buClr>
              <a:buSzPts val="600"/>
              <a:buFont typeface="Arial"/>
              <a:buAutoNum type="arabicPeriod"/>
            </a:pPr>
            <a:r>
              <a:rPr b="1" lang="es-MX" sz="600">
                <a:solidFill>
                  <a:schemeClr val="dk1"/>
                </a:solidFill>
                <a:latin typeface="Arial"/>
                <a:ea typeface="Arial"/>
                <a:cs typeface="Arial"/>
                <a:sym typeface="Arial"/>
              </a:rPr>
              <a:t>Los egresados contribuyen al programa de seguimiento de egresados.</a:t>
            </a:r>
            <a:endParaRPr/>
          </a:p>
          <a:p>
            <a:pPr indent="-50800" lvl="0" marL="88900" marR="0" rtl="0" algn="l">
              <a:spcBef>
                <a:spcPts val="0"/>
              </a:spcBef>
              <a:spcAft>
                <a:spcPts val="0"/>
              </a:spcAft>
              <a:buClr>
                <a:schemeClr val="dk1"/>
              </a:buClr>
              <a:buSzPts val="600"/>
              <a:buFont typeface="Arial"/>
              <a:buNone/>
            </a:pPr>
            <a:r>
              <a:t/>
            </a:r>
            <a:endParaRPr b="1" sz="600">
              <a:solidFill>
                <a:schemeClr val="dk1"/>
              </a:solidFill>
              <a:latin typeface="Arial"/>
              <a:ea typeface="Arial"/>
              <a:cs typeface="Arial"/>
              <a:sym typeface="Arial"/>
            </a:endParaRPr>
          </a:p>
        </p:txBody>
      </p:sp>
      <p:sp>
        <p:nvSpPr>
          <p:cNvPr id="144" name="Google Shape;144;p14"/>
          <p:cNvSpPr/>
          <p:nvPr/>
        </p:nvSpPr>
        <p:spPr>
          <a:xfrm>
            <a:off x="1689164" y="6180031"/>
            <a:ext cx="1185010" cy="533937"/>
          </a:xfrm>
          <a:prstGeom prst="rect">
            <a:avLst/>
          </a:prstGeom>
          <a:noFill/>
          <a:ln>
            <a:noFill/>
          </a:ln>
        </p:spPr>
        <p:txBody>
          <a:bodyPr anchorCtr="0" anchor="ctr" bIns="45700" lIns="91425" spcFirstLastPara="1" rIns="91425" wrap="square" tIns="45700">
            <a:noAutofit/>
          </a:bodyPr>
          <a:lstStyle/>
          <a:p>
            <a:pPr indent="-50800" lvl="0" marL="88900" marR="0" rtl="0" algn="l">
              <a:spcBef>
                <a:spcPts val="0"/>
              </a:spcBef>
              <a:spcAft>
                <a:spcPts val="0"/>
              </a:spcAft>
              <a:buClr>
                <a:schemeClr val="dk1"/>
              </a:buClr>
              <a:buSzPts val="600"/>
              <a:buFont typeface="Arial"/>
              <a:buNone/>
            </a:pPr>
            <a:r>
              <a:t/>
            </a:r>
            <a:endParaRPr b="1" sz="600">
              <a:solidFill>
                <a:schemeClr val="dk1"/>
              </a:solidFill>
              <a:latin typeface="Arial"/>
              <a:ea typeface="Arial"/>
              <a:cs typeface="Arial"/>
              <a:sym typeface="Arial"/>
            </a:endParaRPr>
          </a:p>
          <a:p>
            <a:pPr indent="-88900" lvl="0" marL="88900" marR="0" rtl="0" algn="l">
              <a:spcBef>
                <a:spcPts val="0"/>
              </a:spcBef>
              <a:spcAft>
                <a:spcPts val="0"/>
              </a:spcAft>
              <a:buClr>
                <a:schemeClr val="dk1"/>
              </a:buClr>
              <a:buSzPts val="600"/>
              <a:buFont typeface="Arial"/>
              <a:buAutoNum type="arabicPeriod"/>
            </a:pPr>
            <a:r>
              <a:rPr b="1" lang="es-MX" sz="600">
                <a:solidFill>
                  <a:schemeClr val="dk1"/>
                </a:solidFill>
                <a:latin typeface="Arial"/>
                <a:ea typeface="Arial"/>
                <a:cs typeface="Arial"/>
                <a:sym typeface="Arial"/>
              </a:rPr>
              <a:t>Se mejoran los requisitos de selección de los egresados de las escuelas para participar la formación. </a:t>
            </a:r>
            <a:endParaRPr/>
          </a:p>
        </p:txBody>
      </p:sp>
      <p:sp>
        <p:nvSpPr>
          <p:cNvPr id="145" name="Google Shape;145;p14"/>
          <p:cNvSpPr/>
          <p:nvPr/>
        </p:nvSpPr>
        <p:spPr>
          <a:xfrm>
            <a:off x="8409731" y="4709485"/>
            <a:ext cx="743012" cy="1328313"/>
          </a:xfrm>
          <a:prstGeom prst="rect">
            <a:avLst/>
          </a:prstGeom>
          <a:noFill/>
          <a:ln>
            <a:noFill/>
          </a:ln>
        </p:spPr>
        <p:txBody>
          <a:bodyPr anchorCtr="0" anchor="ctr" bIns="45700" lIns="91425" spcFirstLastPara="1" rIns="91425" wrap="square" tIns="45700">
            <a:noAutofit/>
          </a:bodyPr>
          <a:lstStyle/>
          <a:p>
            <a:pPr indent="-88900" lvl="0" marL="88900" marR="0" rtl="0" algn="l">
              <a:spcBef>
                <a:spcPts val="0"/>
              </a:spcBef>
              <a:spcAft>
                <a:spcPts val="0"/>
              </a:spcAft>
              <a:buClr>
                <a:schemeClr val="dk1"/>
              </a:buClr>
              <a:buSzPts val="600"/>
              <a:buFont typeface="Arial"/>
              <a:buAutoNum type="arabicPeriod"/>
            </a:pPr>
            <a:r>
              <a:rPr b="1" lang="es-MX" sz="600">
                <a:solidFill>
                  <a:schemeClr val="dk1"/>
                </a:solidFill>
                <a:latin typeface="Arial"/>
                <a:ea typeface="Arial"/>
                <a:cs typeface="Arial"/>
                <a:sym typeface="Arial"/>
              </a:rPr>
              <a:t>Los prestadores de servicios de capacitación cumplen oportunamente con el desarrollo de sus actividades.</a:t>
            </a:r>
            <a:endParaRPr/>
          </a:p>
          <a:p>
            <a:pPr indent="-50800" lvl="0" marL="88900" marR="0" rtl="0" algn="l">
              <a:spcBef>
                <a:spcPts val="0"/>
              </a:spcBef>
              <a:spcAft>
                <a:spcPts val="0"/>
              </a:spcAft>
              <a:buClr>
                <a:schemeClr val="dk1"/>
              </a:buClr>
              <a:buSzPts val="600"/>
              <a:buFont typeface="Arial"/>
              <a:buNone/>
            </a:pPr>
            <a:r>
              <a:t/>
            </a:r>
            <a:endParaRPr b="1" sz="600">
              <a:solidFill>
                <a:schemeClr val="dk1"/>
              </a:solidFill>
              <a:latin typeface="Arial"/>
              <a:ea typeface="Arial"/>
              <a:cs typeface="Arial"/>
              <a:sym typeface="Arial"/>
            </a:endParaRPr>
          </a:p>
        </p:txBody>
      </p:sp>
      <p:pic>
        <p:nvPicPr>
          <p:cNvPr id="146" name="Google Shape;146;p14"/>
          <p:cNvPicPr preferRelativeResize="0"/>
          <p:nvPr/>
        </p:nvPicPr>
        <p:blipFill rotWithShape="1">
          <a:blip r:embed="rId3">
            <a:alphaModFix/>
          </a:blip>
          <a:srcRect b="0" l="0" r="0" t="0"/>
          <a:stretch/>
        </p:blipFill>
        <p:spPr>
          <a:xfrm>
            <a:off x="7308304" y="0"/>
            <a:ext cx="1800200" cy="506015"/>
          </a:xfrm>
          <a:prstGeom prst="rect">
            <a:avLst/>
          </a:prstGeom>
          <a:noFill/>
          <a:ln>
            <a:noFill/>
          </a:ln>
        </p:spPr>
      </p:pic>
      <p:sp>
        <p:nvSpPr>
          <p:cNvPr id="147" name="Google Shape;147;p14"/>
          <p:cNvSpPr txBox="1"/>
          <p:nvPr/>
        </p:nvSpPr>
        <p:spPr>
          <a:xfrm>
            <a:off x="6642246" y="6533138"/>
            <a:ext cx="3132316" cy="215444"/>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s-MX" sz="800" u="none">
                <a:solidFill>
                  <a:schemeClr val="dk1"/>
                </a:solidFill>
                <a:latin typeface="Arial"/>
                <a:ea typeface="Arial"/>
                <a:cs typeface="Arial"/>
                <a:sym typeface="Arial"/>
              </a:rPr>
              <a:t>JULIO 16 2019 DEFINITIVO   </a:t>
            </a:r>
            <a:endParaRPr b="1" sz="800" u="none">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