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188" autoAdjust="0"/>
  </p:normalViewPr>
  <p:slideViewPr>
    <p:cSldViewPr>
      <p:cViewPr varScale="1">
        <p:scale>
          <a:sx n="84" d="100"/>
          <a:sy n="84" d="100"/>
        </p:scale>
        <p:origin x="11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58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574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desmejoradas</a:t>
                                </a:r>
                                <a:endParaRPr lang="es-MX" sz="12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Rezago institucional en la formación de posgrado, actualización y capacitación de recursos humanos para la salud</a:t>
                                  </a:r>
                                  <a:endParaRPr lang="es-MX" sz="12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más tardíos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toma de decisiones con base en la evidencia científica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Limitado conocimiento 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Baja oferta de servicios especializados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formación de investigadores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Saturación de los servicios especializados existentes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gasto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inadecuadas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productividad laboral y escolar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Mayores tasas de morbilidad y mortalidad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Elevadas necesidades de personal especializado en salud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impreciso</a:t>
                                      </a: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sobre enfermedades actuales y emergentes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limitada de la política 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inadecuado</a:t>
                              </a:r>
                              <a:endParaRPr lang="es-MX" sz="12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y Capacitación de Recursos Humanos para la Salud”</a:t>
              </a:r>
            </a:p>
            <a:p>
              <a:pPr algn="ctr"/>
              <a:r>
                <a:rPr lang="es-ES" sz="1400" b="1" dirty="0"/>
                <a:t>Árbol del problema   -  MIR 2021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Efectos</a:t>
            </a:r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Problema</a:t>
            </a:r>
          </a:p>
        </p:txBody>
      </p:sp>
      <p:pic>
        <p:nvPicPr>
          <p:cNvPr id="58" name="Imagen 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73 CuadroTexto"/>
          <p:cNvSpPr txBox="1">
            <a:spLocks noChangeArrowheads="1"/>
          </p:cNvSpPr>
          <p:nvPr/>
        </p:nvSpPr>
        <p:spPr bwMode="auto">
          <a:xfrm>
            <a:off x="4756894" y="395064"/>
            <a:ext cx="22682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000" b="1" dirty="0">
                <a:solidFill>
                  <a:srgbClr val="0000FF"/>
                </a:solidFill>
              </a:rPr>
              <a:t>JULIO 16 2020 DEFINITIVO   </a:t>
            </a:r>
          </a:p>
        </p:txBody>
      </p:sp>
    </p:spTree>
    <p:extLst>
      <p:ext uri="{BB962C8B-B14F-4D97-AF65-F5344CB8AC3E}">
        <p14:creationId xmlns:p14="http://schemas.microsoft.com/office/powerpoint/2010/main" val="194585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36976" y="4208639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CuadroTexto 34"/>
          <p:cNvSpPr txBox="1"/>
          <p:nvPr/>
        </p:nvSpPr>
        <p:spPr>
          <a:xfrm>
            <a:off x="1331640" y="0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 E010 “Formación y Capacitación de Recursos Humanos para la Salud”</a:t>
            </a:r>
          </a:p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Árbol del problema   -   MIR 2021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93 Rectángulo"/>
          <p:cNvSpPr/>
          <p:nvPr/>
        </p:nvSpPr>
        <p:spPr>
          <a:xfrm>
            <a:off x="3789491" y="422255"/>
            <a:ext cx="1276985" cy="50165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Rezago institucional en la formación de posgrado, actualización y  capacitación de recursos humanos para la salud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843808" y="492959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13000" y="657827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Causas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35496" y="954764"/>
            <a:ext cx="9144000" cy="6441549"/>
            <a:chOff x="35496" y="954764"/>
            <a:chExt cx="9144000" cy="6441549"/>
          </a:xfrm>
        </p:grpSpPr>
        <p:pic>
          <p:nvPicPr>
            <p:cNvPr id="254" name="Imagen 253"/>
            <p:cNvPicPr/>
            <p:nvPr/>
          </p:nvPicPr>
          <p:blipFill rotWithShape="1">
            <a:blip r:embed="rId3"/>
            <a:srcRect t="8066" b="-8066"/>
            <a:stretch/>
          </p:blipFill>
          <p:spPr>
            <a:xfrm>
              <a:off x="35496" y="954764"/>
              <a:ext cx="9144000" cy="6441549"/>
            </a:xfrm>
            <a:prstGeom prst="rect">
              <a:avLst/>
            </a:prstGeom>
          </p:spPr>
        </p:pic>
        <p:sp>
          <p:nvSpPr>
            <p:cNvPr id="2" name="CuadroTexto 1"/>
            <p:cNvSpPr txBox="1"/>
            <p:nvPr/>
          </p:nvSpPr>
          <p:spPr>
            <a:xfrm>
              <a:off x="913000" y="1988840"/>
              <a:ext cx="72008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MX" sz="400" b="1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Bajo nivel académico del personal de salud especializado</a:t>
              </a:r>
              <a:endParaRPr lang="es-MX" sz="400" dirty="0"/>
            </a:p>
          </p:txBody>
        </p:sp>
      </p:grpSp>
      <p:sp>
        <p:nvSpPr>
          <p:cNvPr id="4" name="CuadroTexto 3"/>
          <p:cNvSpPr txBox="1"/>
          <p:nvPr/>
        </p:nvSpPr>
        <p:spPr>
          <a:xfrm>
            <a:off x="8100392" y="2043350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/>
              <a:t>Deficiente integración del</a:t>
            </a:r>
          </a:p>
          <a:p>
            <a:pPr algn="ctr"/>
            <a:r>
              <a:rPr lang="es-MX" sz="450" b="1" dirty="0"/>
              <a:t>Programa Anual de Capacitación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0392" y="2828036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/>
              <a:t>Insuficiente seguimiento del programa de capacitación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41262" y="3595055"/>
            <a:ext cx="5760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/>
              <a:t>Bajo apoyo institucional a la capacitación</a:t>
            </a:r>
          </a:p>
        </p:txBody>
      </p:sp>
      <p:sp>
        <p:nvSpPr>
          <p:cNvPr id="14" name="CuadroTexto 11"/>
          <p:cNvSpPr txBox="1"/>
          <p:nvPr/>
        </p:nvSpPr>
        <p:spPr>
          <a:xfrm>
            <a:off x="4607496" y="2852936"/>
            <a:ext cx="612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450" b="1" dirty="0"/>
              <a:t>Menores ofertas de mercado laboral en lugares de formación</a:t>
            </a:r>
          </a:p>
        </p:txBody>
      </p:sp>
      <p:pic>
        <p:nvPicPr>
          <p:cNvPr id="15" name="Imagen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000" b="1" dirty="0">
                <a:solidFill>
                  <a:srgbClr val="0000FF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2513482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222</Words>
  <Application>Microsoft Office PowerPoint</Application>
  <PresentationFormat>Presentación en pantalla (4:3)</PresentationFormat>
  <Paragraphs>37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LUIS ALBERTO JIMÉNEZ GOMÉZ</cp:lastModifiedBy>
  <cp:revision>194</cp:revision>
  <cp:lastPrinted>2018-11-07T17:13:10Z</cp:lastPrinted>
  <dcterms:created xsi:type="dcterms:W3CDTF">2013-06-14T19:46:04Z</dcterms:created>
  <dcterms:modified xsi:type="dcterms:W3CDTF">2020-07-16T21:55:04Z</dcterms:modified>
</cp:coreProperties>
</file>