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RANGEL" userId="c70c15fe7a52ffdf" providerId="LiveId" clId="{24057C25-E42D-4FEC-9DCA-AD456BC8C294}"/>
    <pc:docChg chg="modSld">
      <pc:chgData name="RAUL RANGEL" userId="c70c15fe7a52ffdf" providerId="LiveId" clId="{24057C25-E42D-4FEC-9DCA-AD456BC8C294}" dt="2021-07-02T18:37:04.451" v="7" actId="20577"/>
      <pc:docMkLst>
        <pc:docMk/>
      </pc:docMkLst>
      <pc:sldChg chg="modSp mod">
        <pc:chgData name="RAUL RANGEL" userId="c70c15fe7a52ffdf" providerId="LiveId" clId="{24057C25-E42D-4FEC-9DCA-AD456BC8C294}" dt="2021-07-02T18:37:04.451" v="7" actId="20577"/>
        <pc:sldMkLst>
          <pc:docMk/>
          <pc:sldMk cId="1799137000" sldId="256"/>
        </pc:sldMkLst>
        <pc:spChg chg="mod">
          <ac:chgData name="RAUL RANGEL" userId="c70c15fe7a52ffdf" providerId="LiveId" clId="{24057C25-E42D-4FEC-9DCA-AD456BC8C294}" dt="2021-07-02T18:36:57.731" v="1" actId="20577"/>
          <ac:spMkLst>
            <pc:docMk/>
            <pc:sldMk cId="1799137000" sldId="256"/>
            <ac:spMk id="5" creationId="{00000000-0000-0000-0000-000000000000}"/>
          </ac:spMkLst>
        </pc:spChg>
        <pc:spChg chg="mod">
          <ac:chgData name="RAUL RANGEL" userId="c70c15fe7a52ffdf" providerId="LiveId" clId="{24057C25-E42D-4FEC-9DCA-AD456BC8C294}" dt="2021-07-02T18:37:04.451" v="7" actId="20577"/>
          <ac:spMkLst>
            <pc:docMk/>
            <pc:sldMk cId="1799137000" sldId="256"/>
            <ac:spMk id="14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Problema PP E022 “Investigación y Desarrollo Tecnológico en Salud” - MIR 2022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160000" y="472548"/>
            <a:ext cx="6696462" cy="2755330"/>
            <a:chOff x="467544" y="947458"/>
            <a:chExt cx="7128510" cy="2971072"/>
          </a:xfrm>
          <a:solidFill>
            <a:schemeClr val="bg1"/>
          </a:solidFill>
        </p:grpSpPr>
        <p:grpSp>
          <p:nvGrpSpPr>
            <p:cNvPr id="7" name="Grupo 6"/>
            <p:cNvGrpSpPr/>
            <p:nvPr/>
          </p:nvGrpSpPr>
          <p:grpSpPr>
            <a:xfrm>
              <a:off x="467544" y="947458"/>
              <a:ext cx="7128510" cy="2971072"/>
              <a:chOff x="467544" y="947458"/>
              <a:chExt cx="7128510" cy="2971072"/>
            </a:xfrm>
            <a:grpFill/>
          </p:grpSpPr>
          <p:grpSp>
            <p:nvGrpSpPr>
              <p:cNvPr id="11" name="Grupo 10"/>
              <p:cNvGrpSpPr/>
              <p:nvPr/>
            </p:nvGrpSpPr>
            <p:grpSpPr>
              <a:xfrm>
                <a:off x="467544" y="947458"/>
                <a:ext cx="7128510" cy="2971072"/>
                <a:chOff x="0" y="184067"/>
                <a:chExt cx="7129046" cy="2971165"/>
              </a:xfrm>
              <a:grpFill/>
            </p:grpSpPr>
            <p:cxnSp>
              <p:nvCxnSpPr>
                <p:cNvPr id="13" name="14 Conector angular"/>
                <p:cNvCxnSpPr/>
                <p:nvPr/>
              </p:nvCxnSpPr>
              <p:spPr>
                <a:xfrm rot="5400000" flipH="1" flipV="1">
                  <a:off x="3981203" y="1980210"/>
                  <a:ext cx="175145" cy="864042"/>
                </a:xfrm>
                <a:prstGeom prst="bentConnector3">
                  <a:avLst>
                    <a:gd name="adj1" fmla="val 36949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o 13"/>
                <p:cNvGrpSpPr/>
                <p:nvPr/>
              </p:nvGrpSpPr>
              <p:grpSpPr>
                <a:xfrm>
                  <a:off x="0" y="184067"/>
                  <a:ext cx="7129046" cy="2971165"/>
                  <a:chOff x="0" y="184067"/>
                  <a:chExt cx="7129046" cy="2971165"/>
                </a:xfrm>
                <a:grpFill/>
              </p:grpSpPr>
              <p:grpSp>
                <p:nvGrpSpPr>
                  <p:cNvPr id="15" name="Grupo 14"/>
                  <p:cNvGrpSpPr/>
                  <p:nvPr/>
                </p:nvGrpSpPr>
                <p:grpSpPr>
                  <a:xfrm>
                    <a:off x="0" y="1520041"/>
                    <a:ext cx="6681797" cy="1635191"/>
                    <a:chOff x="0" y="0"/>
                    <a:chExt cx="6681797" cy="1635191"/>
                  </a:xfrm>
                  <a:grpFill/>
                </p:grpSpPr>
                <p:cxnSp>
                  <p:nvCxnSpPr>
                    <p:cNvPr id="47" name="67 Conector angular"/>
                    <p:cNvCxnSpPr>
                      <a:stCxn id="68" idx="0"/>
                      <a:endCxn id="46" idx="4"/>
                    </p:cNvCxnSpPr>
                    <p:nvPr/>
                  </p:nvCxnSpPr>
                  <p:spPr>
                    <a:xfrm rot="5400000" flipH="1" flipV="1">
                      <a:off x="6253766" y="-127735"/>
                      <a:ext cx="113483" cy="742579"/>
                    </a:xfrm>
                    <a:prstGeom prst="bentConnector3">
                      <a:avLst>
                        <a:gd name="adj1" fmla="val 50000"/>
                      </a:avLst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" name="Grupo 47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49" name="Grupo 48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1" name="Grupo 50"/>
                        <p:cNvGrpSpPr/>
                        <p:nvPr/>
                      </p:nvGrpSpPr>
                      <p:grpSpPr>
                        <a:xfrm>
                          <a:off x="0" y="0"/>
                          <a:ext cx="6443242" cy="1635191"/>
                          <a:chOff x="0" y="0"/>
                          <a:chExt cx="6443242" cy="1635191"/>
                        </a:xfrm>
                        <a:grpFill/>
                      </p:grpSpPr>
                      <p:grpSp>
                        <p:nvGrpSpPr>
                          <p:cNvPr id="53" name="Grupo 52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635191"/>
                            <a:chOff x="0" y="0"/>
                            <a:chExt cx="6443242" cy="1635191"/>
                          </a:xfrm>
                          <a:grpFill/>
                        </p:grpSpPr>
                        <p:grpSp>
                          <p:nvGrpSpPr>
                            <p:cNvPr id="55" name="Grupo 54"/>
                            <p:cNvGrpSpPr/>
                            <p:nvPr/>
                          </p:nvGrpSpPr>
                          <p:grpSpPr>
                            <a:xfrm>
                              <a:off x="0" y="249089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cxnSp>
                            <p:nvCxnSpPr>
                              <p:cNvPr id="57" name="10 Conector angular"/>
                              <p:cNvCxnSpPr/>
                              <p:nvPr/>
                            </p:nvCxnSpPr>
                            <p:spPr>
                              <a:xfrm rot="10800000">
                                <a:off x="504749" y="504749"/>
                                <a:ext cx="3126609" cy="156345"/>
                              </a:xfrm>
                              <a:prstGeom prst="bentConnector2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58" name="Grupo 57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cxnSp>
                              <p:nvCxnSpPr>
                                <p:cNvPr id="59" name="12 Conector angular"/>
                                <p:cNvCxnSpPr/>
                                <p:nvPr/>
                              </p:nvCxnSpPr>
                              <p:spPr>
                                <a:xfrm rot="10800000">
                                  <a:off x="2472537" y="534010"/>
                                  <a:ext cx="1152056" cy="13846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60" name="Grupo 59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1386102"/>
                                  <a:chOff x="0" y="0"/>
                                  <a:chExt cx="6443242" cy="1386102"/>
                                </a:xfrm>
                                <a:grpFill/>
                              </p:grpSpPr>
                              <p:grpSp>
                                <p:nvGrpSpPr>
                                  <p:cNvPr id="61" name="Grupo 6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443242" cy="1386102"/>
                                    <a:chOff x="0" y="0"/>
                                    <a:chExt cx="6443242" cy="1386102"/>
                                  </a:xfrm>
                                  <a:grpFill/>
                                </p:grpSpPr>
                                <p:grpSp>
                                  <p:nvGrpSpPr>
                                    <p:cNvPr id="63" name="Grupo 6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443242" cy="555226"/>
                                      <a:chOff x="0" y="0"/>
                                      <a:chExt cx="6443242" cy="555226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65" name="36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Diagnósticos poco precisos sobre enfermedades emergentes 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6" name="12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975104" y="29261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Limitada toma de decisiones con base en evidencia científica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7" name="130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994099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Mínima incorporación de nuevos talentos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8" name="132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5435193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Mayor gasto en salud</a:t>
                                        </a: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64" name="367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18765" y="742722"/>
                                      <a:ext cx="1724978" cy="643380"/>
                                    </a:xfrm>
                                    <a:prstGeom prst="rect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rm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s-MX" sz="650" b="1" dirty="0">
                                          <a:solidFill>
                                            <a:schemeClr val="bg1"/>
                                          </a:solidFill>
                                        </a:rPr>
                                        <a:t>Insuficiente investigación científica orientada a mejorar los problemas de salud de la población</a:t>
                                      </a: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62" name="18 Conector angular"/>
                                  <p:cNvCxnSpPr/>
                                  <p:nvPr/>
                                </p:nvCxnSpPr>
                                <p:spPr>
                                  <a:xfrm rot="5400000" flipH="1" flipV="1">
                                    <a:off x="4703674" y="-512064"/>
                                    <a:ext cx="175145" cy="2304113"/>
                                  </a:xfrm>
                                  <a:prstGeom prst="bentConnector3">
                                    <a:avLst>
                                      <a:gd name="adj1" fmla="val 3694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cxnSp>
                          <p:nvCxnSpPr>
                            <p:cNvPr id="56" name="20 Conector angular"/>
                            <p:cNvCxnSpPr/>
                            <p:nvPr/>
                          </p:nvCxnSpPr>
                          <p:spPr>
                            <a:xfrm rot="5400000" flipH="1" flipV="1">
                              <a:off x="1116281" y="-611872"/>
                              <a:ext cx="252350" cy="1476094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54" name="22 Conector angular"/>
                          <p:cNvCxnSpPr/>
                          <p:nvPr/>
                        </p:nvCxnSpPr>
                        <p:spPr>
                          <a:xfrm rot="5400000" flipH="1" flipV="1">
                            <a:off x="2689761" y="-71252"/>
                            <a:ext cx="130810" cy="559199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2" name="282 Conector recto"/>
                        <p:cNvCxnSpPr/>
                        <p:nvPr/>
                      </p:nvCxnSpPr>
                      <p:spPr>
                        <a:xfrm>
                          <a:off x="4500748" y="225631"/>
                          <a:ext cx="0" cy="74744"/>
                        </a:xfrm>
                        <a:prstGeom prst="lin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0" name="69 Conector angular"/>
                      <p:cNvCxnSpPr>
                        <a:endCxn id="68" idx="0"/>
                      </p:cNvCxnSpPr>
                      <p:nvPr/>
                    </p:nvCxnSpPr>
                    <p:spPr>
                      <a:xfrm rot="10800000" flipV="1">
                        <a:off x="5939217" y="298456"/>
                        <a:ext cx="5955" cy="1840"/>
                      </a:xfrm>
                      <a:prstGeom prst="bentConnector2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8" name="Grupo 17"/>
                  <p:cNvGrpSpPr/>
                  <p:nvPr/>
                </p:nvGrpSpPr>
                <p:grpSpPr>
                  <a:xfrm>
                    <a:off x="457201" y="184067"/>
                    <a:ext cx="6671845" cy="1562169"/>
                    <a:chOff x="0" y="0"/>
                    <a:chExt cx="6671846" cy="1562169"/>
                  </a:xfrm>
                  <a:grpFill/>
                </p:grpSpPr>
                <p:sp>
                  <p:nvSpPr>
                    <p:cNvPr id="19" name="139 Elipse"/>
                    <p:cNvSpPr/>
                    <p:nvPr/>
                  </p:nvSpPr>
                  <p:spPr>
                    <a:xfrm>
                      <a:off x="3544785" y="409699"/>
                      <a:ext cx="894500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Condiciones de salud inadecuadas</a:t>
                      </a:r>
                    </a:p>
                  </p:txBody>
                </p:sp>
                <p:grpSp>
                  <p:nvGrpSpPr>
                    <p:cNvPr id="20" name="Grupo 19"/>
                    <p:cNvGrpSpPr/>
                    <p:nvPr/>
                  </p:nvGrpSpPr>
                  <p:grpSpPr>
                    <a:xfrm>
                      <a:off x="0" y="0"/>
                      <a:ext cx="6671846" cy="1562169"/>
                      <a:chOff x="0" y="0"/>
                      <a:chExt cx="6671846" cy="1562169"/>
                    </a:xfrm>
                    <a:grpFill/>
                  </p:grpSpPr>
                  <p:cxnSp>
                    <p:nvCxnSpPr>
                      <p:cNvPr id="21" name="272 Conector angular"/>
                      <p:cNvCxnSpPr/>
                      <p:nvPr/>
                    </p:nvCxnSpPr>
                    <p:spPr>
                      <a:xfrm rot="5400000" flipH="1">
                        <a:off x="2686792" y="-359228"/>
                        <a:ext cx="142171" cy="2463348"/>
                      </a:xfrm>
                      <a:prstGeom prst="bentConnector5">
                        <a:avLst>
                          <a:gd name="adj1" fmla="val -37516"/>
                          <a:gd name="adj2" fmla="val 22162"/>
                          <a:gd name="adj3" fmla="val 89282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4" name="Grupo 23"/>
                      <p:cNvGrpSpPr/>
                      <p:nvPr/>
                    </p:nvGrpSpPr>
                    <p:grpSpPr>
                      <a:xfrm>
                        <a:off x="0" y="0"/>
                        <a:ext cx="6671846" cy="1562169"/>
                        <a:chOff x="0" y="0"/>
                        <a:chExt cx="6671846" cy="1562169"/>
                      </a:xfrm>
                      <a:grpFill/>
                    </p:grpSpPr>
                    <p:sp>
                      <p:nvSpPr>
                        <p:cNvPr id="25" name="133 Elipse"/>
                        <p:cNvSpPr/>
                        <p:nvPr/>
                      </p:nvSpPr>
                      <p:spPr>
                        <a:xfrm>
                          <a:off x="1240972" y="0"/>
                          <a:ext cx="894500" cy="534080"/>
                        </a:xfrm>
                        <a:prstGeom prst="ellips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Menor productividad laboral y escolar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26" name="Grupo 25"/>
                        <p:cNvGrpSpPr/>
                        <p:nvPr/>
                      </p:nvGrpSpPr>
                      <p:grpSpPr>
                        <a:xfrm>
                          <a:off x="0" y="118753"/>
                          <a:ext cx="6671846" cy="1443416"/>
                          <a:chOff x="0" y="0"/>
                          <a:chExt cx="6671846" cy="1443416"/>
                        </a:xfrm>
                        <a:grpFill/>
                      </p:grpSpPr>
                      <p:sp>
                        <p:nvSpPr>
                          <p:cNvPr id="27" name="137 Elipse"/>
                          <p:cNvSpPr/>
                          <p:nvPr/>
                        </p:nvSpPr>
                        <p:spPr>
                          <a:xfrm>
                            <a:off x="2303813" y="0"/>
                            <a:ext cx="894500" cy="534080"/>
                          </a:xfrm>
                          <a:prstGeom prst="ellipse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0" tIns="0" rIns="0" bIns="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rmAutofit fontScale="92500"/>
                          </a:bodyPr>
                          <a:lstStyle/>
                          <a:p>
                            <a:pPr algn="ctr"/>
                            <a:r>
                              <a:rPr lang="es-MX" sz="650" b="1" dirty="0">
                                <a:solidFill>
                                  <a:schemeClr val="tx1"/>
                                </a:solidFill>
                              </a:rPr>
                              <a:t>Menores oportunidades de trabajo e ingresos </a:t>
                            </a:r>
                          </a:p>
                        </p:txBody>
                      </p:sp>
                      <p:grpSp>
                        <p:nvGrpSpPr>
                          <p:cNvPr id="28" name="Grupo 27"/>
                          <p:cNvGrpSpPr/>
                          <p:nvPr/>
                        </p:nvGrpSpPr>
                        <p:grpSpPr>
                          <a:xfrm>
                            <a:off x="0" y="231569"/>
                            <a:ext cx="6671846" cy="1211847"/>
                            <a:chOff x="0" y="0"/>
                            <a:chExt cx="6671846" cy="1211847"/>
                          </a:xfrm>
                          <a:grpFill/>
                        </p:grpSpPr>
                        <p:cxnSp>
                          <p:nvCxnSpPr>
                            <p:cNvPr id="29" name="262 Conector angular"/>
                            <p:cNvCxnSpPr/>
                            <p:nvPr/>
                          </p:nvCxnSpPr>
                          <p:spPr>
                            <a:xfrm rot="5400000">
                              <a:off x="1416132" y="-751113"/>
                              <a:ext cx="52181" cy="1989930"/>
                            </a:xfrm>
                            <a:prstGeom prst="bentConnector5">
                              <a:avLst>
                                <a:gd name="adj1" fmla="val 14598"/>
                                <a:gd name="adj2" fmla="val 42054"/>
                                <a:gd name="adj3" fmla="val 12389"/>
                              </a:avLst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30" name="Grupo 2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1211847"/>
                              <a:chOff x="0" y="0"/>
                              <a:chExt cx="6671846" cy="1211847"/>
                            </a:xfrm>
                            <a:grpFill/>
                          </p:grpSpPr>
                          <p:cxnSp>
                            <p:nvCxnSpPr>
                              <p:cNvPr id="31" name="285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4747161" y="-756320"/>
                                <a:ext cx="719470" cy="2232109"/>
                              </a:xfrm>
                              <a:prstGeom prst="bentConnector3">
                                <a:avLst>
                                  <a:gd name="adj1" fmla="val 3402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32" name="Grupo 31"/>
                              <p:cNvGrpSpPr/>
                              <p:nvPr/>
                            </p:nvGrpSpPr>
                            <p:grpSpPr>
                              <a:xfrm>
                                <a:off x="0" y="734"/>
                                <a:ext cx="6671846" cy="1211113"/>
                                <a:chOff x="0" y="2"/>
                                <a:chExt cx="6671846" cy="1211113"/>
                              </a:xfrm>
                              <a:grpFill/>
                            </p:grpSpPr>
                            <p:grpSp>
                              <p:nvGrpSpPr>
                                <p:cNvPr id="33" name="Grupo 32"/>
                                <p:cNvGrpSpPr/>
                                <p:nvPr/>
                              </p:nvGrpSpPr>
                              <p:grpSpPr>
                                <a:xfrm>
                                  <a:off x="0" y="273274"/>
                                  <a:ext cx="6671846" cy="937841"/>
                                  <a:chOff x="0" y="0"/>
                                  <a:chExt cx="6671846" cy="937841"/>
                                </a:xfrm>
                                <a:grpFill/>
                              </p:grpSpPr>
                              <p:grpSp>
                                <p:nvGrpSpPr>
                                  <p:cNvPr id="35" name="Grupo 34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671846" cy="937841"/>
                                    <a:chOff x="0" y="0"/>
                                    <a:chExt cx="6671846" cy="937841"/>
                                  </a:xfrm>
                                  <a:grpFill/>
                                </p:grpSpPr>
                                <p:grpSp>
                                  <p:nvGrpSpPr>
                                    <p:cNvPr id="37" name="Grupo 36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671846" cy="937841"/>
                                      <a:chOff x="0" y="0"/>
                                      <a:chExt cx="6671846" cy="937841"/>
                                    </a:xfrm>
                                    <a:grpFill/>
                                  </p:grpSpPr>
                                  <p:grpSp>
                                    <p:nvGrpSpPr>
                                      <p:cNvPr id="39" name="Grupo 38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0"/>
                                        <a:ext cx="6671846" cy="937841"/>
                                        <a:chOff x="0" y="0"/>
                                        <a:chExt cx="6671846" cy="937841"/>
                                      </a:xfrm>
                                      <a:grpFill/>
                                    </p:grpSpPr>
                                    <p:sp>
                                      <p:nvSpPr>
                                        <p:cNvPr id="41" name="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0" y="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 tiempo de recuperación de los pacientes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2" name="13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1080655" y="17813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Mayores tasas de morbilidad y mortalidad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3" name="136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131621" y="320633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50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Insuficiente conocimiento  de tomadores de decisiones científico sobre problemas de salud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4" name="140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3598224" y="403761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Migración de talentos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5" name="141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4767943" y="344893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Afectación económica de la población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6" name="142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5777347" y="364378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Incremento del gasto público en salud</a:t>
                                          </a:r>
                                        </a:p>
                                      </p:txBody>
                                    </p:sp>
                                  </p:grpSp>
                                  <p:cxnSp>
                                    <p:nvCxnSpPr>
                                      <p:cNvPr id="40" name="447 Conector angular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890650" y="267194"/>
                                        <a:ext cx="185553" cy="176937"/>
                                      </a:xfrm>
                                      <a:prstGeom prst="bentConnector3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38" name="451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971304" y="445324"/>
                                      <a:ext cx="159235" cy="145051"/>
                                    </a:xfrm>
                                    <a:prstGeom prst="bentConnector3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36" name="453 Conector angular"/>
                                  <p:cNvCxnSpPr/>
                                  <p:nvPr/>
                                </p:nvCxnSpPr>
                                <p:spPr>
                                  <a:xfrm>
                                    <a:off x="3028208" y="587828"/>
                                    <a:ext cx="571886" cy="80594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34" name="64 Conector angular"/>
                                <p:cNvCxnSpPr>
                                  <a:stCxn id="45" idx="0"/>
                                </p:cNvCxnSpPr>
                                <p:nvPr/>
                              </p:nvCxnSpPr>
                              <p:spPr>
                                <a:xfrm rot="16200000" flipV="1">
                                  <a:off x="4293639" y="-303386"/>
                                  <a:ext cx="618166" cy="122494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</p:grpSp>
                    </p:grpSp>
                  </p:grpSp>
                </p:grpSp>
              </p:grpSp>
            </p:grpSp>
          </p:grpSp>
          <p:cxnSp>
            <p:nvCxnSpPr>
              <p:cNvPr id="10" name="Conector recto 9"/>
              <p:cNvCxnSpPr>
                <a:stCxn id="25" idx="4"/>
              </p:cNvCxnSpPr>
              <p:nvPr/>
            </p:nvCxnSpPr>
            <p:spPr>
              <a:xfrm flipH="1">
                <a:off x="2612805" y="1481521"/>
                <a:ext cx="1" cy="37422"/>
              </a:xfrm>
              <a:prstGeom prst="line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Conector recto 7"/>
            <p:cNvCxnSpPr>
              <a:endCxn id="19" idx="0"/>
            </p:cNvCxnSpPr>
            <p:nvPr/>
          </p:nvCxnSpPr>
          <p:spPr>
            <a:xfrm>
              <a:off x="4916445" y="1297460"/>
              <a:ext cx="0" cy="59684"/>
            </a:xfrm>
            <a:prstGeom prst="line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Insuficiente investigación científica y tecnológica de calidad que incremente el conocimiento y contribuya al entendimiento y solución de los problemas de 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Desconocimiento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Incentivos insuficientes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Limitados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Diferencias salariales sectoriales en para cada 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Insuficientes plazas de 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adversas para desarrollar la investigación </a:t>
                                    </a:r>
                                    <a:r>
                                      <a:rPr lang="es-MX" sz="650" b="1">
                                        <a:solidFill>
                                          <a:schemeClr val="tx1"/>
                                        </a:solidFill>
                                      </a:rPr>
                                      <a:t>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180412"/>
                              <a:chOff x="618569" y="0"/>
                              <a:chExt cx="1080053" cy="118041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Entorno cambiante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5"/>
                                <a:ext cx="1025466" cy="599737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Abordaje inadecuado de los cambios 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enfoque interdisciplinario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vinculación 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conjunción de la investigación biomédica, clínica, epidemiológica, tecnológica, social 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Centralización y concentración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colaboración de expertos para atención de 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Escasa 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Imagen 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0000FF"/>
                </a:solidFill>
              </a:rPr>
              <a:t>JULIO 02 2021 DEFINITIVO</a:t>
            </a:r>
          </a:p>
        </p:txBody>
      </p:sp>
    </p:spTree>
    <p:extLst>
      <p:ext uri="{BB962C8B-B14F-4D97-AF65-F5344CB8AC3E}">
        <p14:creationId xmlns:p14="http://schemas.microsoft.com/office/powerpoint/2010/main" val="1799137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296</Words>
  <Application>Microsoft Office PowerPoint</Application>
  <PresentationFormat>Presentación en pantalla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RAUL RANGEL</cp:lastModifiedBy>
  <cp:revision>37</cp:revision>
  <cp:lastPrinted>2016-06-17T16:28:14Z</cp:lastPrinted>
  <dcterms:created xsi:type="dcterms:W3CDTF">2016-05-30T19:15:49Z</dcterms:created>
  <dcterms:modified xsi:type="dcterms:W3CDTF">2021-07-02T18:37:08Z</dcterms:modified>
</cp:coreProperties>
</file>